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B1725-8080-43E4-9B6D-77353F1D5003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0DCE17-57FD-4D8D-B8AA-CDB4C45ADFDF}">
      <dgm:prSet/>
      <dgm:spPr/>
      <dgm:t>
        <a:bodyPr/>
        <a:lstStyle/>
        <a:p>
          <a:r>
            <a:rPr lang="en-US"/>
            <a:t>Promote Closure for Family</a:t>
          </a:r>
        </a:p>
      </dgm:t>
    </dgm:pt>
    <dgm:pt modelId="{B12ADDC9-1098-4C10-8447-F036361D05FF}" type="parTrans" cxnId="{F13D0CC1-EC52-4638-8989-C8FD108D9E0E}">
      <dgm:prSet/>
      <dgm:spPr/>
      <dgm:t>
        <a:bodyPr/>
        <a:lstStyle/>
        <a:p>
          <a:endParaRPr lang="en-US"/>
        </a:p>
      </dgm:t>
    </dgm:pt>
    <dgm:pt modelId="{68724A88-44AC-4C7E-B34C-7BD3855921E9}" type="sibTrans" cxnId="{F13D0CC1-EC52-4638-8989-C8FD108D9E0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270C68D-5473-4729-964F-B94F6E116CA8}">
      <dgm:prSet/>
      <dgm:spPr/>
      <dgm:t>
        <a:bodyPr/>
        <a:lstStyle/>
        <a:p>
          <a:r>
            <a:rPr lang="en-US" dirty="0"/>
            <a:t>Prioritize Family as    a Patient</a:t>
          </a:r>
        </a:p>
      </dgm:t>
    </dgm:pt>
    <dgm:pt modelId="{895BEF61-F3C8-4D9E-9779-99D9D9DA9965}" type="parTrans" cxnId="{37F961A7-B027-4949-A26C-5F288CCC46C3}">
      <dgm:prSet/>
      <dgm:spPr/>
      <dgm:t>
        <a:bodyPr/>
        <a:lstStyle/>
        <a:p>
          <a:endParaRPr lang="en-US"/>
        </a:p>
      </dgm:t>
    </dgm:pt>
    <dgm:pt modelId="{70E0274F-DCAA-4366-B195-ABE95B77CF27}" type="sibTrans" cxnId="{37F961A7-B027-4949-A26C-5F288CCC46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B3A4A98-2117-4006-BC4F-F1A3334B3FAC}">
      <dgm:prSet/>
      <dgm:spPr/>
      <dgm:t>
        <a:bodyPr/>
        <a:lstStyle/>
        <a:p>
          <a:r>
            <a:rPr lang="en-US" dirty="0"/>
            <a:t>Give Time  to Say Goodbye</a:t>
          </a:r>
        </a:p>
      </dgm:t>
    </dgm:pt>
    <dgm:pt modelId="{4E0B093E-DD39-431C-9C4E-833A30B60C5A}" type="parTrans" cxnId="{DA979FC5-8490-4839-872E-962E88BD8113}">
      <dgm:prSet/>
      <dgm:spPr/>
      <dgm:t>
        <a:bodyPr/>
        <a:lstStyle/>
        <a:p>
          <a:endParaRPr lang="en-US"/>
        </a:p>
      </dgm:t>
    </dgm:pt>
    <dgm:pt modelId="{1166E180-0ADB-4115-A2CE-27F2D9D29AB9}" type="sibTrans" cxnId="{DA979FC5-8490-4839-872E-962E88BD811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0C5718E-05E7-4E90-ADA1-80226D5C8837}">
      <dgm:prSet/>
      <dgm:spPr/>
      <dgm:t>
        <a:bodyPr/>
        <a:lstStyle/>
        <a:p>
          <a:r>
            <a:rPr lang="en-US"/>
            <a:t>Facilitate Healthy Grief</a:t>
          </a:r>
        </a:p>
      </dgm:t>
    </dgm:pt>
    <dgm:pt modelId="{9B2E54ED-A17C-4F8A-ADEA-22D5E8428022}" type="parTrans" cxnId="{CC85BB45-652D-4D4B-9C7A-0D4EA81F9622}">
      <dgm:prSet/>
      <dgm:spPr/>
      <dgm:t>
        <a:bodyPr/>
        <a:lstStyle/>
        <a:p>
          <a:endParaRPr lang="en-US"/>
        </a:p>
      </dgm:t>
    </dgm:pt>
    <dgm:pt modelId="{96504C29-C064-4EA5-910F-8CE0141B86C8}" type="sibTrans" cxnId="{CC85BB45-652D-4D4B-9C7A-0D4EA81F962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C831050-C302-413B-B53D-5693D6C2ACCF}" type="pres">
      <dgm:prSet presAssocID="{709B1725-8080-43E4-9B6D-77353F1D5003}" presName="Name0" presStyleCnt="0">
        <dgm:presLayoutVars>
          <dgm:animLvl val="lvl"/>
          <dgm:resizeHandles val="exact"/>
        </dgm:presLayoutVars>
      </dgm:prSet>
      <dgm:spPr/>
    </dgm:pt>
    <dgm:pt modelId="{065595D0-0C7B-43FB-B35B-5A1C9BDF8C1E}" type="pres">
      <dgm:prSet presAssocID="{990DCE17-57FD-4D8D-B8AA-CDB4C45ADFDF}" presName="compositeNode" presStyleCnt="0">
        <dgm:presLayoutVars>
          <dgm:bulletEnabled val="1"/>
        </dgm:presLayoutVars>
      </dgm:prSet>
      <dgm:spPr/>
    </dgm:pt>
    <dgm:pt modelId="{94D746BD-1B94-45E5-B83E-1231E5C0F9B4}" type="pres">
      <dgm:prSet presAssocID="{990DCE17-57FD-4D8D-B8AA-CDB4C45ADFDF}" presName="bgRect" presStyleLbl="bgAccFollowNode1" presStyleIdx="0" presStyleCnt="4"/>
      <dgm:spPr/>
    </dgm:pt>
    <dgm:pt modelId="{50704075-85EA-4C76-A244-B247E689653E}" type="pres">
      <dgm:prSet presAssocID="{68724A88-44AC-4C7E-B34C-7BD3855921E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833B7B6-6BC5-49C1-9DF2-A7BED595C5A6}" type="pres">
      <dgm:prSet presAssocID="{990DCE17-57FD-4D8D-B8AA-CDB4C45ADFDF}" presName="bottomLine" presStyleLbl="alignNode1" presStyleIdx="1" presStyleCnt="8">
        <dgm:presLayoutVars/>
      </dgm:prSet>
      <dgm:spPr/>
    </dgm:pt>
    <dgm:pt modelId="{24A859D1-FA9F-4F95-B945-B72D0BF02A44}" type="pres">
      <dgm:prSet presAssocID="{990DCE17-57FD-4D8D-B8AA-CDB4C45ADFDF}" presName="nodeText" presStyleLbl="bgAccFollowNode1" presStyleIdx="0" presStyleCnt="4">
        <dgm:presLayoutVars>
          <dgm:bulletEnabled val="1"/>
        </dgm:presLayoutVars>
      </dgm:prSet>
      <dgm:spPr/>
    </dgm:pt>
    <dgm:pt modelId="{CD3D96BC-8794-4724-A68D-FEE6508E484F}" type="pres">
      <dgm:prSet presAssocID="{68724A88-44AC-4C7E-B34C-7BD3855921E9}" presName="sibTrans" presStyleCnt="0"/>
      <dgm:spPr/>
    </dgm:pt>
    <dgm:pt modelId="{F675470D-1D13-4D30-90DD-CCE624CA2122}" type="pres">
      <dgm:prSet presAssocID="{7270C68D-5473-4729-964F-B94F6E116CA8}" presName="compositeNode" presStyleCnt="0">
        <dgm:presLayoutVars>
          <dgm:bulletEnabled val="1"/>
        </dgm:presLayoutVars>
      </dgm:prSet>
      <dgm:spPr/>
    </dgm:pt>
    <dgm:pt modelId="{4F7C45B4-CB8B-4569-ADAB-219913115756}" type="pres">
      <dgm:prSet presAssocID="{7270C68D-5473-4729-964F-B94F6E116CA8}" presName="bgRect" presStyleLbl="bgAccFollowNode1" presStyleIdx="1" presStyleCnt="4"/>
      <dgm:spPr/>
    </dgm:pt>
    <dgm:pt modelId="{61581562-FEE4-4FD6-8EA2-A15882FE23CF}" type="pres">
      <dgm:prSet presAssocID="{70E0274F-DCAA-4366-B195-ABE95B77CF2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9DC4BB5-4DF2-4B7E-A35F-DA87D7DC5B38}" type="pres">
      <dgm:prSet presAssocID="{7270C68D-5473-4729-964F-B94F6E116CA8}" presName="bottomLine" presStyleLbl="alignNode1" presStyleIdx="3" presStyleCnt="8">
        <dgm:presLayoutVars/>
      </dgm:prSet>
      <dgm:spPr/>
    </dgm:pt>
    <dgm:pt modelId="{0EE2C897-DF5F-4B39-A986-60017A1C87C0}" type="pres">
      <dgm:prSet presAssocID="{7270C68D-5473-4729-964F-B94F6E116CA8}" presName="nodeText" presStyleLbl="bgAccFollowNode1" presStyleIdx="1" presStyleCnt="4">
        <dgm:presLayoutVars>
          <dgm:bulletEnabled val="1"/>
        </dgm:presLayoutVars>
      </dgm:prSet>
      <dgm:spPr/>
    </dgm:pt>
    <dgm:pt modelId="{718A47B2-7202-4D63-8776-58F71CDE84BB}" type="pres">
      <dgm:prSet presAssocID="{70E0274F-DCAA-4366-B195-ABE95B77CF27}" presName="sibTrans" presStyleCnt="0"/>
      <dgm:spPr/>
    </dgm:pt>
    <dgm:pt modelId="{DEC86F95-7B14-460B-90DE-BFA55F75C511}" type="pres">
      <dgm:prSet presAssocID="{CB3A4A98-2117-4006-BC4F-F1A3334B3FAC}" presName="compositeNode" presStyleCnt="0">
        <dgm:presLayoutVars>
          <dgm:bulletEnabled val="1"/>
        </dgm:presLayoutVars>
      </dgm:prSet>
      <dgm:spPr/>
    </dgm:pt>
    <dgm:pt modelId="{A7643656-873F-4BCA-9A49-7130F09440B8}" type="pres">
      <dgm:prSet presAssocID="{CB3A4A98-2117-4006-BC4F-F1A3334B3FAC}" presName="bgRect" presStyleLbl="bgAccFollowNode1" presStyleIdx="2" presStyleCnt="4"/>
      <dgm:spPr/>
    </dgm:pt>
    <dgm:pt modelId="{E5A9CC6A-6067-4F4D-BCC1-E3C9F7EBA4BB}" type="pres">
      <dgm:prSet presAssocID="{1166E180-0ADB-4115-A2CE-27F2D9D29AB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1C3166A-C5D2-4507-9899-97A62B52EF64}" type="pres">
      <dgm:prSet presAssocID="{CB3A4A98-2117-4006-BC4F-F1A3334B3FAC}" presName="bottomLine" presStyleLbl="alignNode1" presStyleIdx="5" presStyleCnt="8">
        <dgm:presLayoutVars/>
      </dgm:prSet>
      <dgm:spPr/>
    </dgm:pt>
    <dgm:pt modelId="{D15B9F37-6B53-4FD7-9D27-3BCFD5872BED}" type="pres">
      <dgm:prSet presAssocID="{CB3A4A98-2117-4006-BC4F-F1A3334B3FAC}" presName="nodeText" presStyleLbl="bgAccFollowNode1" presStyleIdx="2" presStyleCnt="4">
        <dgm:presLayoutVars>
          <dgm:bulletEnabled val="1"/>
        </dgm:presLayoutVars>
      </dgm:prSet>
      <dgm:spPr/>
    </dgm:pt>
    <dgm:pt modelId="{EBBFAE55-1DAE-4195-A323-9B07A8FBD0D0}" type="pres">
      <dgm:prSet presAssocID="{1166E180-0ADB-4115-A2CE-27F2D9D29AB9}" presName="sibTrans" presStyleCnt="0"/>
      <dgm:spPr/>
    </dgm:pt>
    <dgm:pt modelId="{7373472B-94D8-4C34-88DE-847E93290BD2}" type="pres">
      <dgm:prSet presAssocID="{10C5718E-05E7-4E90-ADA1-80226D5C8837}" presName="compositeNode" presStyleCnt="0">
        <dgm:presLayoutVars>
          <dgm:bulletEnabled val="1"/>
        </dgm:presLayoutVars>
      </dgm:prSet>
      <dgm:spPr/>
    </dgm:pt>
    <dgm:pt modelId="{577588AE-6625-4BFA-A0FF-86EBA81D2EC9}" type="pres">
      <dgm:prSet presAssocID="{10C5718E-05E7-4E90-ADA1-80226D5C8837}" presName="bgRect" presStyleLbl="bgAccFollowNode1" presStyleIdx="3" presStyleCnt="4"/>
      <dgm:spPr/>
    </dgm:pt>
    <dgm:pt modelId="{2FD214DE-9F2D-483F-8984-43198CDA9C62}" type="pres">
      <dgm:prSet presAssocID="{96504C29-C064-4EA5-910F-8CE0141B86C8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BA5EA97F-7609-4287-8B36-2206A01A7AD3}" type="pres">
      <dgm:prSet presAssocID="{10C5718E-05E7-4E90-ADA1-80226D5C8837}" presName="bottomLine" presStyleLbl="alignNode1" presStyleIdx="7" presStyleCnt="8">
        <dgm:presLayoutVars/>
      </dgm:prSet>
      <dgm:spPr/>
    </dgm:pt>
    <dgm:pt modelId="{11F275DF-E718-46C5-B999-86C9BC6E5061}" type="pres">
      <dgm:prSet presAssocID="{10C5718E-05E7-4E90-ADA1-80226D5C883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F24DE01-9258-439F-ADB7-3F864D4C63B0}" type="presOf" srcId="{96504C29-C064-4EA5-910F-8CE0141B86C8}" destId="{2FD214DE-9F2D-483F-8984-43198CDA9C62}" srcOrd="0" destOrd="0" presId="urn:microsoft.com/office/officeart/2016/7/layout/BasicLinearProcessNumbered"/>
    <dgm:cxn modelId="{88DC0809-FF87-41BB-8EE9-2DC23727A4A4}" type="presOf" srcId="{990DCE17-57FD-4D8D-B8AA-CDB4C45ADFDF}" destId="{24A859D1-FA9F-4F95-B945-B72D0BF02A44}" srcOrd="1" destOrd="0" presId="urn:microsoft.com/office/officeart/2016/7/layout/BasicLinearProcessNumbered"/>
    <dgm:cxn modelId="{36048616-A87B-492D-8AA9-4EC7478788BD}" type="presOf" srcId="{7270C68D-5473-4729-964F-B94F6E116CA8}" destId="{4F7C45B4-CB8B-4569-ADAB-219913115756}" srcOrd="0" destOrd="0" presId="urn:microsoft.com/office/officeart/2016/7/layout/BasicLinearProcessNumbered"/>
    <dgm:cxn modelId="{4CCB8624-5083-4B80-9D46-17EA12C722DC}" type="presOf" srcId="{CB3A4A98-2117-4006-BC4F-F1A3334B3FAC}" destId="{D15B9F37-6B53-4FD7-9D27-3BCFD5872BED}" srcOrd="1" destOrd="0" presId="urn:microsoft.com/office/officeart/2016/7/layout/BasicLinearProcessNumbered"/>
    <dgm:cxn modelId="{99CCB245-347C-48F3-94D1-AFD774FF2E30}" type="presOf" srcId="{709B1725-8080-43E4-9B6D-77353F1D5003}" destId="{CC831050-C302-413B-B53D-5693D6C2ACCF}" srcOrd="0" destOrd="0" presId="urn:microsoft.com/office/officeart/2016/7/layout/BasicLinearProcessNumbered"/>
    <dgm:cxn modelId="{CC85BB45-652D-4D4B-9C7A-0D4EA81F9622}" srcId="{709B1725-8080-43E4-9B6D-77353F1D5003}" destId="{10C5718E-05E7-4E90-ADA1-80226D5C8837}" srcOrd="3" destOrd="0" parTransId="{9B2E54ED-A17C-4F8A-ADEA-22D5E8428022}" sibTransId="{96504C29-C064-4EA5-910F-8CE0141B86C8}"/>
    <dgm:cxn modelId="{9D95284D-D738-4D3B-BCD4-655BC7FF4C54}" type="presOf" srcId="{1166E180-0ADB-4115-A2CE-27F2D9D29AB9}" destId="{E5A9CC6A-6067-4F4D-BCC1-E3C9F7EBA4BB}" srcOrd="0" destOrd="0" presId="urn:microsoft.com/office/officeart/2016/7/layout/BasicLinearProcessNumbered"/>
    <dgm:cxn modelId="{8D060F53-2977-4DC9-BEF8-51CC854A8A2E}" type="presOf" srcId="{10C5718E-05E7-4E90-ADA1-80226D5C8837}" destId="{11F275DF-E718-46C5-B999-86C9BC6E5061}" srcOrd="1" destOrd="0" presId="urn:microsoft.com/office/officeart/2016/7/layout/BasicLinearProcessNumbered"/>
    <dgm:cxn modelId="{37CC3876-2963-4FDA-B45E-F9C03D20F9EA}" type="presOf" srcId="{68724A88-44AC-4C7E-B34C-7BD3855921E9}" destId="{50704075-85EA-4C76-A244-B247E689653E}" srcOrd="0" destOrd="0" presId="urn:microsoft.com/office/officeart/2016/7/layout/BasicLinearProcessNumbered"/>
    <dgm:cxn modelId="{278B3499-BB08-4B0D-A996-C123255A4281}" type="presOf" srcId="{990DCE17-57FD-4D8D-B8AA-CDB4C45ADFDF}" destId="{94D746BD-1B94-45E5-B83E-1231E5C0F9B4}" srcOrd="0" destOrd="0" presId="urn:microsoft.com/office/officeart/2016/7/layout/BasicLinearProcessNumbered"/>
    <dgm:cxn modelId="{C253FD9F-5A0E-44E1-B331-681131587D56}" type="presOf" srcId="{CB3A4A98-2117-4006-BC4F-F1A3334B3FAC}" destId="{A7643656-873F-4BCA-9A49-7130F09440B8}" srcOrd="0" destOrd="0" presId="urn:microsoft.com/office/officeart/2016/7/layout/BasicLinearProcessNumbered"/>
    <dgm:cxn modelId="{1D0600A5-AC5D-4DE7-AA03-B6C6792D2786}" type="presOf" srcId="{7270C68D-5473-4729-964F-B94F6E116CA8}" destId="{0EE2C897-DF5F-4B39-A986-60017A1C87C0}" srcOrd="1" destOrd="0" presId="urn:microsoft.com/office/officeart/2016/7/layout/BasicLinearProcessNumbered"/>
    <dgm:cxn modelId="{37F961A7-B027-4949-A26C-5F288CCC46C3}" srcId="{709B1725-8080-43E4-9B6D-77353F1D5003}" destId="{7270C68D-5473-4729-964F-B94F6E116CA8}" srcOrd="1" destOrd="0" parTransId="{895BEF61-F3C8-4D9E-9779-99D9D9DA9965}" sibTransId="{70E0274F-DCAA-4366-B195-ABE95B77CF27}"/>
    <dgm:cxn modelId="{3B6C37BC-0B8B-43AF-B058-B85CA5C2FCC9}" type="presOf" srcId="{70E0274F-DCAA-4366-B195-ABE95B77CF27}" destId="{61581562-FEE4-4FD6-8EA2-A15882FE23CF}" srcOrd="0" destOrd="0" presId="urn:microsoft.com/office/officeart/2016/7/layout/BasicLinearProcessNumbered"/>
    <dgm:cxn modelId="{F13D0CC1-EC52-4638-8989-C8FD108D9E0E}" srcId="{709B1725-8080-43E4-9B6D-77353F1D5003}" destId="{990DCE17-57FD-4D8D-B8AA-CDB4C45ADFDF}" srcOrd="0" destOrd="0" parTransId="{B12ADDC9-1098-4C10-8447-F036361D05FF}" sibTransId="{68724A88-44AC-4C7E-B34C-7BD3855921E9}"/>
    <dgm:cxn modelId="{DA979FC5-8490-4839-872E-962E88BD8113}" srcId="{709B1725-8080-43E4-9B6D-77353F1D5003}" destId="{CB3A4A98-2117-4006-BC4F-F1A3334B3FAC}" srcOrd="2" destOrd="0" parTransId="{4E0B093E-DD39-431C-9C4E-833A30B60C5A}" sibTransId="{1166E180-0ADB-4115-A2CE-27F2D9D29AB9}"/>
    <dgm:cxn modelId="{C5C10BE6-AA78-4B2C-92F1-7106501F2892}" type="presOf" srcId="{10C5718E-05E7-4E90-ADA1-80226D5C8837}" destId="{577588AE-6625-4BFA-A0FF-86EBA81D2EC9}" srcOrd="0" destOrd="0" presId="urn:microsoft.com/office/officeart/2016/7/layout/BasicLinearProcessNumbered"/>
    <dgm:cxn modelId="{F7CABDFF-29BB-4D89-A4A3-A51B57B79505}" type="presParOf" srcId="{CC831050-C302-413B-B53D-5693D6C2ACCF}" destId="{065595D0-0C7B-43FB-B35B-5A1C9BDF8C1E}" srcOrd="0" destOrd="0" presId="urn:microsoft.com/office/officeart/2016/7/layout/BasicLinearProcessNumbered"/>
    <dgm:cxn modelId="{D95E11BC-CADB-4455-97ED-3590B9594431}" type="presParOf" srcId="{065595D0-0C7B-43FB-B35B-5A1C9BDF8C1E}" destId="{94D746BD-1B94-45E5-B83E-1231E5C0F9B4}" srcOrd="0" destOrd="0" presId="urn:microsoft.com/office/officeart/2016/7/layout/BasicLinearProcessNumbered"/>
    <dgm:cxn modelId="{FFA32322-65A8-4A6D-AF88-ABA295747F3D}" type="presParOf" srcId="{065595D0-0C7B-43FB-B35B-5A1C9BDF8C1E}" destId="{50704075-85EA-4C76-A244-B247E689653E}" srcOrd="1" destOrd="0" presId="urn:microsoft.com/office/officeart/2016/7/layout/BasicLinearProcessNumbered"/>
    <dgm:cxn modelId="{A77C83B7-3B9A-4BBD-ADE4-9B2817511D57}" type="presParOf" srcId="{065595D0-0C7B-43FB-B35B-5A1C9BDF8C1E}" destId="{9833B7B6-6BC5-49C1-9DF2-A7BED595C5A6}" srcOrd="2" destOrd="0" presId="urn:microsoft.com/office/officeart/2016/7/layout/BasicLinearProcessNumbered"/>
    <dgm:cxn modelId="{52CA852A-869C-43F0-85BB-DE6D53C3B398}" type="presParOf" srcId="{065595D0-0C7B-43FB-B35B-5A1C9BDF8C1E}" destId="{24A859D1-FA9F-4F95-B945-B72D0BF02A44}" srcOrd="3" destOrd="0" presId="urn:microsoft.com/office/officeart/2016/7/layout/BasicLinearProcessNumbered"/>
    <dgm:cxn modelId="{0EA956B0-9BF0-402E-8DA4-247E3AD513D2}" type="presParOf" srcId="{CC831050-C302-413B-B53D-5693D6C2ACCF}" destId="{CD3D96BC-8794-4724-A68D-FEE6508E484F}" srcOrd="1" destOrd="0" presId="urn:microsoft.com/office/officeart/2016/7/layout/BasicLinearProcessNumbered"/>
    <dgm:cxn modelId="{DA73591F-0C2B-441C-95F1-3751FF3FAF6E}" type="presParOf" srcId="{CC831050-C302-413B-B53D-5693D6C2ACCF}" destId="{F675470D-1D13-4D30-90DD-CCE624CA2122}" srcOrd="2" destOrd="0" presId="urn:microsoft.com/office/officeart/2016/7/layout/BasicLinearProcessNumbered"/>
    <dgm:cxn modelId="{8BD3530D-6763-4CC0-B500-76078B8EF330}" type="presParOf" srcId="{F675470D-1D13-4D30-90DD-CCE624CA2122}" destId="{4F7C45B4-CB8B-4569-ADAB-219913115756}" srcOrd="0" destOrd="0" presId="urn:microsoft.com/office/officeart/2016/7/layout/BasicLinearProcessNumbered"/>
    <dgm:cxn modelId="{93A840EB-8F13-469E-AFD8-419E7A927E55}" type="presParOf" srcId="{F675470D-1D13-4D30-90DD-CCE624CA2122}" destId="{61581562-FEE4-4FD6-8EA2-A15882FE23CF}" srcOrd="1" destOrd="0" presId="urn:microsoft.com/office/officeart/2016/7/layout/BasicLinearProcessNumbered"/>
    <dgm:cxn modelId="{58F0A666-B762-4505-A23A-E24BAB18D877}" type="presParOf" srcId="{F675470D-1D13-4D30-90DD-CCE624CA2122}" destId="{79DC4BB5-4DF2-4B7E-A35F-DA87D7DC5B38}" srcOrd="2" destOrd="0" presId="urn:microsoft.com/office/officeart/2016/7/layout/BasicLinearProcessNumbered"/>
    <dgm:cxn modelId="{57581A17-B7BF-4A5E-BB61-7DDB0CB5F4D4}" type="presParOf" srcId="{F675470D-1D13-4D30-90DD-CCE624CA2122}" destId="{0EE2C897-DF5F-4B39-A986-60017A1C87C0}" srcOrd="3" destOrd="0" presId="urn:microsoft.com/office/officeart/2016/7/layout/BasicLinearProcessNumbered"/>
    <dgm:cxn modelId="{B138BCFB-5E73-4978-BDE1-1B05D08638DB}" type="presParOf" srcId="{CC831050-C302-413B-B53D-5693D6C2ACCF}" destId="{718A47B2-7202-4D63-8776-58F71CDE84BB}" srcOrd="3" destOrd="0" presId="urn:microsoft.com/office/officeart/2016/7/layout/BasicLinearProcessNumbered"/>
    <dgm:cxn modelId="{8FCB1180-7637-4EC6-9F15-E3C95A51FC1C}" type="presParOf" srcId="{CC831050-C302-413B-B53D-5693D6C2ACCF}" destId="{DEC86F95-7B14-460B-90DE-BFA55F75C511}" srcOrd="4" destOrd="0" presId="urn:microsoft.com/office/officeart/2016/7/layout/BasicLinearProcessNumbered"/>
    <dgm:cxn modelId="{17B525C9-7641-43D4-BB7C-CE95B30902A8}" type="presParOf" srcId="{DEC86F95-7B14-460B-90DE-BFA55F75C511}" destId="{A7643656-873F-4BCA-9A49-7130F09440B8}" srcOrd="0" destOrd="0" presId="urn:microsoft.com/office/officeart/2016/7/layout/BasicLinearProcessNumbered"/>
    <dgm:cxn modelId="{6385DE1B-21D2-466D-BDC3-9BD60BFB8A92}" type="presParOf" srcId="{DEC86F95-7B14-460B-90DE-BFA55F75C511}" destId="{E5A9CC6A-6067-4F4D-BCC1-E3C9F7EBA4BB}" srcOrd="1" destOrd="0" presId="urn:microsoft.com/office/officeart/2016/7/layout/BasicLinearProcessNumbered"/>
    <dgm:cxn modelId="{5029D8D1-4E18-4DDA-861E-E42AA749CCB8}" type="presParOf" srcId="{DEC86F95-7B14-460B-90DE-BFA55F75C511}" destId="{11C3166A-C5D2-4507-9899-97A62B52EF64}" srcOrd="2" destOrd="0" presId="urn:microsoft.com/office/officeart/2016/7/layout/BasicLinearProcessNumbered"/>
    <dgm:cxn modelId="{9198F639-D089-4338-AACE-90FBD49C61A8}" type="presParOf" srcId="{DEC86F95-7B14-460B-90DE-BFA55F75C511}" destId="{D15B9F37-6B53-4FD7-9D27-3BCFD5872BED}" srcOrd="3" destOrd="0" presId="urn:microsoft.com/office/officeart/2016/7/layout/BasicLinearProcessNumbered"/>
    <dgm:cxn modelId="{33045886-ECEA-4DBF-979F-0EA40EC90CAD}" type="presParOf" srcId="{CC831050-C302-413B-B53D-5693D6C2ACCF}" destId="{EBBFAE55-1DAE-4195-A323-9B07A8FBD0D0}" srcOrd="5" destOrd="0" presId="urn:microsoft.com/office/officeart/2016/7/layout/BasicLinearProcessNumbered"/>
    <dgm:cxn modelId="{8FCC632E-651E-48FA-9A2C-091236CC80FF}" type="presParOf" srcId="{CC831050-C302-413B-B53D-5693D6C2ACCF}" destId="{7373472B-94D8-4C34-88DE-847E93290BD2}" srcOrd="6" destOrd="0" presId="urn:microsoft.com/office/officeart/2016/7/layout/BasicLinearProcessNumbered"/>
    <dgm:cxn modelId="{BE83E3D0-2109-40E9-A093-56910B947D8D}" type="presParOf" srcId="{7373472B-94D8-4C34-88DE-847E93290BD2}" destId="{577588AE-6625-4BFA-A0FF-86EBA81D2EC9}" srcOrd="0" destOrd="0" presId="urn:microsoft.com/office/officeart/2016/7/layout/BasicLinearProcessNumbered"/>
    <dgm:cxn modelId="{20F51AA8-BF24-433B-AF33-6163C77337EE}" type="presParOf" srcId="{7373472B-94D8-4C34-88DE-847E93290BD2}" destId="{2FD214DE-9F2D-483F-8984-43198CDA9C62}" srcOrd="1" destOrd="0" presId="urn:microsoft.com/office/officeart/2016/7/layout/BasicLinearProcessNumbered"/>
    <dgm:cxn modelId="{A02EFB71-FABB-44AC-AAD2-8FE9A3A2BFA2}" type="presParOf" srcId="{7373472B-94D8-4C34-88DE-847E93290BD2}" destId="{BA5EA97F-7609-4287-8B36-2206A01A7AD3}" srcOrd="2" destOrd="0" presId="urn:microsoft.com/office/officeart/2016/7/layout/BasicLinearProcessNumbered"/>
    <dgm:cxn modelId="{2F1625CB-E2EF-49E1-A62C-BB850F907126}" type="presParOf" srcId="{7373472B-94D8-4C34-88DE-847E93290BD2}" destId="{11F275DF-E718-46C5-B999-86C9BC6E506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8ADA6-30A3-48BB-A2A3-29176B04BF3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82473A-391D-4D67-BB60-8411DD40E215}">
      <dgm:prSet/>
      <dgm:spPr/>
      <dgm:t>
        <a:bodyPr/>
        <a:lstStyle/>
        <a:p>
          <a:pPr>
            <a:defRPr b="1"/>
          </a:pPr>
          <a:r>
            <a:rPr lang="en-US"/>
            <a:t>Create a Positive Connection</a:t>
          </a:r>
        </a:p>
      </dgm:t>
    </dgm:pt>
    <dgm:pt modelId="{86B93469-384F-403B-A464-B3366CF3DFE7}" type="parTrans" cxnId="{82087FD4-CA19-4830-9D37-A446515E7DFC}">
      <dgm:prSet/>
      <dgm:spPr/>
      <dgm:t>
        <a:bodyPr/>
        <a:lstStyle/>
        <a:p>
          <a:endParaRPr lang="en-US"/>
        </a:p>
      </dgm:t>
    </dgm:pt>
    <dgm:pt modelId="{162AD7E6-49B1-4275-A276-05B522575AFC}" type="sibTrans" cxnId="{82087FD4-CA19-4830-9D37-A446515E7DFC}">
      <dgm:prSet/>
      <dgm:spPr/>
      <dgm:t>
        <a:bodyPr/>
        <a:lstStyle/>
        <a:p>
          <a:endParaRPr lang="en-US"/>
        </a:p>
      </dgm:t>
    </dgm:pt>
    <dgm:pt modelId="{13DFB8DB-F0C8-461F-823F-67C8DB3B8EC9}">
      <dgm:prSet/>
      <dgm:spPr/>
      <dgm:t>
        <a:bodyPr/>
        <a:lstStyle/>
        <a:p>
          <a:pPr>
            <a:defRPr b="1"/>
          </a:pPr>
          <a:r>
            <a:rPr lang="en-US"/>
            <a:t>Communication</a:t>
          </a:r>
        </a:p>
      </dgm:t>
    </dgm:pt>
    <dgm:pt modelId="{BEA25D92-B304-49F3-BACF-134464E27982}" type="parTrans" cxnId="{41D63D11-A005-43EF-993E-B142307437E0}">
      <dgm:prSet/>
      <dgm:spPr/>
      <dgm:t>
        <a:bodyPr/>
        <a:lstStyle/>
        <a:p>
          <a:endParaRPr lang="en-US"/>
        </a:p>
      </dgm:t>
    </dgm:pt>
    <dgm:pt modelId="{300795E4-D88C-46BF-A60E-1FC4DEF2EB9B}" type="sibTrans" cxnId="{41D63D11-A005-43EF-993E-B142307437E0}">
      <dgm:prSet/>
      <dgm:spPr/>
      <dgm:t>
        <a:bodyPr/>
        <a:lstStyle/>
        <a:p>
          <a:endParaRPr lang="en-US"/>
        </a:p>
      </dgm:t>
    </dgm:pt>
    <dgm:pt modelId="{28818E28-48A8-4465-A963-F8E401619D71}">
      <dgm:prSet/>
      <dgm:spPr/>
      <dgm:t>
        <a:bodyPr/>
        <a:lstStyle/>
        <a:p>
          <a:r>
            <a:rPr lang="en-US" dirty="0"/>
            <a:t>Direct Communication</a:t>
          </a:r>
        </a:p>
      </dgm:t>
    </dgm:pt>
    <dgm:pt modelId="{85740F1F-5561-4932-AB77-44DB4803EF1F}" type="parTrans" cxnId="{461818E4-EEC3-4662-BD8A-93B20F538C20}">
      <dgm:prSet/>
      <dgm:spPr/>
      <dgm:t>
        <a:bodyPr/>
        <a:lstStyle/>
        <a:p>
          <a:endParaRPr lang="en-US"/>
        </a:p>
      </dgm:t>
    </dgm:pt>
    <dgm:pt modelId="{0DC826A2-3BB8-4A10-9EED-36197254E594}" type="sibTrans" cxnId="{461818E4-EEC3-4662-BD8A-93B20F538C20}">
      <dgm:prSet/>
      <dgm:spPr/>
      <dgm:t>
        <a:bodyPr/>
        <a:lstStyle/>
        <a:p>
          <a:endParaRPr lang="en-US"/>
        </a:p>
      </dgm:t>
    </dgm:pt>
    <dgm:pt modelId="{675D2EC9-DAC6-46DB-8CC5-C8C8EC575DA2}">
      <dgm:prSet/>
      <dgm:spPr/>
      <dgm:t>
        <a:bodyPr/>
        <a:lstStyle/>
        <a:p>
          <a:r>
            <a:rPr lang="en-US" dirty="0"/>
            <a:t>Gentle Delivery</a:t>
          </a:r>
        </a:p>
      </dgm:t>
    </dgm:pt>
    <dgm:pt modelId="{57D3DB38-16CD-4CB8-A1A4-29F879BE4033}" type="parTrans" cxnId="{619D75B8-09B1-4FDA-A1D1-AA77ACF67C04}">
      <dgm:prSet/>
      <dgm:spPr/>
      <dgm:t>
        <a:bodyPr/>
        <a:lstStyle/>
        <a:p>
          <a:endParaRPr lang="en-US"/>
        </a:p>
      </dgm:t>
    </dgm:pt>
    <dgm:pt modelId="{B86BD3A9-71E7-49E3-A926-A8795AC7BA1D}" type="sibTrans" cxnId="{619D75B8-09B1-4FDA-A1D1-AA77ACF67C04}">
      <dgm:prSet/>
      <dgm:spPr/>
      <dgm:t>
        <a:bodyPr/>
        <a:lstStyle/>
        <a:p>
          <a:endParaRPr lang="en-US"/>
        </a:p>
      </dgm:t>
    </dgm:pt>
    <dgm:pt modelId="{ACDE0621-BD49-446D-9797-21911DA92F34}">
      <dgm:prSet/>
      <dgm:spPr/>
      <dgm:t>
        <a:bodyPr/>
        <a:lstStyle/>
        <a:p>
          <a:r>
            <a:rPr lang="en-US"/>
            <a:t>Eye Level</a:t>
          </a:r>
        </a:p>
      </dgm:t>
    </dgm:pt>
    <dgm:pt modelId="{12124715-4EA6-49C8-B008-C271A91B0B59}" type="parTrans" cxnId="{A24300C2-7902-4368-B1EC-87F8612200DA}">
      <dgm:prSet/>
      <dgm:spPr/>
      <dgm:t>
        <a:bodyPr/>
        <a:lstStyle/>
        <a:p>
          <a:endParaRPr lang="en-US"/>
        </a:p>
      </dgm:t>
    </dgm:pt>
    <dgm:pt modelId="{9ED5BF09-232C-45B6-BB55-F626357270B2}" type="sibTrans" cxnId="{A24300C2-7902-4368-B1EC-87F8612200DA}">
      <dgm:prSet/>
      <dgm:spPr/>
      <dgm:t>
        <a:bodyPr/>
        <a:lstStyle/>
        <a:p>
          <a:endParaRPr lang="en-US"/>
        </a:p>
      </dgm:t>
    </dgm:pt>
    <dgm:pt modelId="{476E3E4E-AA4D-4450-8BDA-B77B1D90B610}">
      <dgm:prSet/>
      <dgm:spPr/>
      <dgm:t>
        <a:bodyPr/>
        <a:lstStyle/>
        <a:p>
          <a:r>
            <a:rPr lang="en-US"/>
            <a:t>Physical Communication</a:t>
          </a:r>
        </a:p>
      </dgm:t>
    </dgm:pt>
    <dgm:pt modelId="{3B9FD90D-0E01-4EA8-85D9-2B44045A5CF8}" type="parTrans" cxnId="{59EEBF18-F7FF-42F0-BE1E-A8769885F49E}">
      <dgm:prSet/>
      <dgm:spPr/>
      <dgm:t>
        <a:bodyPr/>
        <a:lstStyle/>
        <a:p>
          <a:endParaRPr lang="en-US"/>
        </a:p>
      </dgm:t>
    </dgm:pt>
    <dgm:pt modelId="{29D4E8A5-5DFC-491A-AB8A-D824E0EADC13}" type="sibTrans" cxnId="{59EEBF18-F7FF-42F0-BE1E-A8769885F49E}">
      <dgm:prSet/>
      <dgm:spPr/>
      <dgm:t>
        <a:bodyPr/>
        <a:lstStyle/>
        <a:p>
          <a:endParaRPr lang="en-US"/>
        </a:p>
      </dgm:t>
    </dgm:pt>
    <dgm:pt modelId="{C0BDD510-32CD-4134-8E3A-58FA85F7B1F7}">
      <dgm:prSet/>
      <dgm:spPr/>
      <dgm:t>
        <a:bodyPr/>
        <a:lstStyle/>
        <a:p>
          <a:r>
            <a:rPr lang="en-US"/>
            <a:t>Emotional Communication</a:t>
          </a:r>
        </a:p>
      </dgm:t>
    </dgm:pt>
    <dgm:pt modelId="{D1C2D34F-EF69-471B-8748-595CA4EEF2F2}" type="parTrans" cxnId="{76CEBFD0-13F7-4AA9-93A4-26B9031C9FF2}">
      <dgm:prSet/>
      <dgm:spPr/>
      <dgm:t>
        <a:bodyPr/>
        <a:lstStyle/>
        <a:p>
          <a:endParaRPr lang="en-US"/>
        </a:p>
      </dgm:t>
    </dgm:pt>
    <dgm:pt modelId="{FC21B16B-2803-480E-B9B7-72313B1ED3C9}" type="sibTrans" cxnId="{76CEBFD0-13F7-4AA9-93A4-26B9031C9FF2}">
      <dgm:prSet/>
      <dgm:spPr/>
      <dgm:t>
        <a:bodyPr/>
        <a:lstStyle/>
        <a:p>
          <a:endParaRPr lang="en-US"/>
        </a:p>
      </dgm:t>
    </dgm:pt>
    <dgm:pt modelId="{E496C822-68CF-41C0-9D2D-2CFB658D1DB0}" type="pres">
      <dgm:prSet presAssocID="{5558ADA6-30A3-48BB-A2A3-29176B04BF35}" presName="root" presStyleCnt="0">
        <dgm:presLayoutVars>
          <dgm:dir/>
          <dgm:resizeHandles val="exact"/>
        </dgm:presLayoutVars>
      </dgm:prSet>
      <dgm:spPr/>
    </dgm:pt>
    <dgm:pt modelId="{FC013357-9673-490A-BD2F-295F8B2AD253}" type="pres">
      <dgm:prSet presAssocID="{3F82473A-391D-4D67-BB60-8411DD40E215}" presName="compNode" presStyleCnt="0"/>
      <dgm:spPr/>
    </dgm:pt>
    <dgm:pt modelId="{F4C47992-EF27-4262-92EC-15F2014A609E}" type="pres">
      <dgm:prSet presAssocID="{3F82473A-391D-4D67-BB60-8411DD40E2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43CD7AA-1D72-49A0-B925-B5B463B0845C}" type="pres">
      <dgm:prSet presAssocID="{3F82473A-391D-4D67-BB60-8411DD40E215}" presName="iconSpace" presStyleCnt="0"/>
      <dgm:spPr/>
    </dgm:pt>
    <dgm:pt modelId="{B16F75B6-B9A4-443D-9673-96331D1A4400}" type="pres">
      <dgm:prSet presAssocID="{3F82473A-391D-4D67-BB60-8411DD40E215}" presName="parTx" presStyleLbl="revTx" presStyleIdx="0" presStyleCnt="4">
        <dgm:presLayoutVars>
          <dgm:chMax val="0"/>
          <dgm:chPref val="0"/>
        </dgm:presLayoutVars>
      </dgm:prSet>
      <dgm:spPr/>
    </dgm:pt>
    <dgm:pt modelId="{CCFC1D63-606D-4B43-A111-DBF0D4895526}" type="pres">
      <dgm:prSet presAssocID="{3F82473A-391D-4D67-BB60-8411DD40E215}" presName="txSpace" presStyleCnt="0"/>
      <dgm:spPr/>
    </dgm:pt>
    <dgm:pt modelId="{9404E4A7-D043-4C90-A1ED-B3B9DA80B2DD}" type="pres">
      <dgm:prSet presAssocID="{3F82473A-391D-4D67-BB60-8411DD40E215}" presName="desTx" presStyleLbl="revTx" presStyleIdx="1" presStyleCnt="4">
        <dgm:presLayoutVars/>
      </dgm:prSet>
      <dgm:spPr/>
    </dgm:pt>
    <dgm:pt modelId="{5B801428-8EE8-46E1-8C26-1FD5DFE0B2EB}" type="pres">
      <dgm:prSet presAssocID="{162AD7E6-49B1-4275-A276-05B522575AFC}" presName="sibTrans" presStyleCnt="0"/>
      <dgm:spPr/>
    </dgm:pt>
    <dgm:pt modelId="{530B3648-19EC-485A-8A03-719D3B1E794C}" type="pres">
      <dgm:prSet presAssocID="{13DFB8DB-F0C8-461F-823F-67C8DB3B8EC9}" presName="compNode" presStyleCnt="0"/>
      <dgm:spPr/>
    </dgm:pt>
    <dgm:pt modelId="{F6804F74-2AA7-4204-A3FD-9075A970D5AE}" type="pres">
      <dgm:prSet presAssocID="{13DFB8DB-F0C8-461F-823F-67C8DB3B8E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2488320-2E3A-472B-BE2B-A6B380396819}" type="pres">
      <dgm:prSet presAssocID="{13DFB8DB-F0C8-461F-823F-67C8DB3B8EC9}" presName="iconSpace" presStyleCnt="0"/>
      <dgm:spPr/>
    </dgm:pt>
    <dgm:pt modelId="{84DBECC9-9B84-401E-B812-6E42A8B13A3E}" type="pres">
      <dgm:prSet presAssocID="{13DFB8DB-F0C8-461F-823F-67C8DB3B8EC9}" presName="parTx" presStyleLbl="revTx" presStyleIdx="2" presStyleCnt="4">
        <dgm:presLayoutVars>
          <dgm:chMax val="0"/>
          <dgm:chPref val="0"/>
        </dgm:presLayoutVars>
      </dgm:prSet>
      <dgm:spPr/>
    </dgm:pt>
    <dgm:pt modelId="{953BDFF2-A8F6-4B23-8809-F3041680B951}" type="pres">
      <dgm:prSet presAssocID="{13DFB8DB-F0C8-461F-823F-67C8DB3B8EC9}" presName="txSpace" presStyleCnt="0"/>
      <dgm:spPr/>
    </dgm:pt>
    <dgm:pt modelId="{749F742C-2D48-445F-8E4E-BF7772EE25D2}" type="pres">
      <dgm:prSet presAssocID="{13DFB8DB-F0C8-461F-823F-67C8DB3B8EC9}" presName="desTx" presStyleLbl="revTx" presStyleIdx="3" presStyleCnt="4">
        <dgm:presLayoutVars/>
      </dgm:prSet>
      <dgm:spPr/>
    </dgm:pt>
  </dgm:ptLst>
  <dgm:cxnLst>
    <dgm:cxn modelId="{41D63D11-A005-43EF-993E-B142307437E0}" srcId="{5558ADA6-30A3-48BB-A2A3-29176B04BF35}" destId="{13DFB8DB-F0C8-461F-823F-67C8DB3B8EC9}" srcOrd="1" destOrd="0" parTransId="{BEA25D92-B304-49F3-BACF-134464E27982}" sibTransId="{300795E4-D88C-46BF-A60E-1FC4DEF2EB9B}"/>
    <dgm:cxn modelId="{B2955612-CE2B-4D9C-86FE-6BD96573E4A9}" type="presOf" srcId="{C0BDD510-32CD-4134-8E3A-58FA85F7B1F7}" destId="{749F742C-2D48-445F-8E4E-BF7772EE25D2}" srcOrd="0" destOrd="4" presId="urn:microsoft.com/office/officeart/2018/5/layout/CenteredIconLabelDescriptionList"/>
    <dgm:cxn modelId="{59EEBF18-F7FF-42F0-BE1E-A8769885F49E}" srcId="{13DFB8DB-F0C8-461F-823F-67C8DB3B8EC9}" destId="{476E3E4E-AA4D-4450-8BDA-B77B1D90B610}" srcOrd="3" destOrd="0" parTransId="{3B9FD90D-0E01-4EA8-85D9-2B44045A5CF8}" sibTransId="{29D4E8A5-5DFC-491A-AB8A-D824E0EADC13}"/>
    <dgm:cxn modelId="{161E9E26-4DBD-45BC-974B-8E2DF5923489}" type="presOf" srcId="{476E3E4E-AA4D-4450-8BDA-B77B1D90B610}" destId="{749F742C-2D48-445F-8E4E-BF7772EE25D2}" srcOrd="0" destOrd="3" presId="urn:microsoft.com/office/officeart/2018/5/layout/CenteredIconLabelDescriptionList"/>
    <dgm:cxn modelId="{B261ED3E-B6C0-4B7F-B692-28B0F51901FE}" type="presOf" srcId="{28818E28-48A8-4465-A963-F8E401619D71}" destId="{749F742C-2D48-445F-8E4E-BF7772EE25D2}" srcOrd="0" destOrd="0" presId="urn:microsoft.com/office/officeart/2018/5/layout/CenteredIconLabelDescriptionList"/>
    <dgm:cxn modelId="{4E97A245-56B5-4AF7-B2FF-4CDE9AFE5395}" type="presOf" srcId="{ACDE0621-BD49-446D-9797-21911DA92F34}" destId="{749F742C-2D48-445F-8E4E-BF7772EE25D2}" srcOrd="0" destOrd="2" presId="urn:microsoft.com/office/officeart/2018/5/layout/CenteredIconLabelDescriptionList"/>
    <dgm:cxn modelId="{42E6446B-0BB7-4644-A10C-A7671BF03493}" type="presOf" srcId="{3F82473A-391D-4D67-BB60-8411DD40E215}" destId="{B16F75B6-B9A4-443D-9673-96331D1A4400}" srcOrd="0" destOrd="0" presId="urn:microsoft.com/office/officeart/2018/5/layout/CenteredIconLabelDescriptionList"/>
    <dgm:cxn modelId="{37A950AC-5C4E-4FEF-98E0-ACF12235B12A}" type="presOf" srcId="{13DFB8DB-F0C8-461F-823F-67C8DB3B8EC9}" destId="{84DBECC9-9B84-401E-B812-6E42A8B13A3E}" srcOrd="0" destOrd="0" presId="urn:microsoft.com/office/officeart/2018/5/layout/CenteredIconLabelDescriptionList"/>
    <dgm:cxn modelId="{FD96F9AE-A258-4548-96CF-21315A684642}" type="presOf" srcId="{5558ADA6-30A3-48BB-A2A3-29176B04BF35}" destId="{E496C822-68CF-41C0-9D2D-2CFB658D1DB0}" srcOrd="0" destOrd="0" presId="urn:microsoft.com/office/officeart/2018/5/layout/CenteredIconLabelDescriptionList"/>
    <dgm:cxn modelId="{20A077B1-2D04-4EDB-85E5-DA862C05F374}" type="presOf" srcId="{675D2EC9-DAC6-46DB-8CC5-C8C8EC575DA2}" destId="{749F742C-2D48-445F-8E4E-BF7772EE25D2}" srcOrd="0" destOrd="1" presId="urn:microsoft.com/office/officeart/2018/5/layout/CenteredIconLabelDescriptionList"/>
    <dgm:cxn modelId="{619D75B8-09B1-4FDA-A1D1-AA77ACF67C04}" srcId="{13DFB8DB-F0C8-461F-823F-67C8DB3B8EC9}" destId="{675D2EC9-DAC6-46DB-8CC5-C8C8EC575DA2}" srcOrd="1" destOrd="0" parTransId="{57D3DB38-16CD-4CB8-A1A4-29F879BE4033}" sibTransId="{B86BD3A9-71E7-49E3-A926-A8795AC7BA1D}"/>
    <dgm:cxn modelId="{A24300C2-7902-4368-B1EC-87F8612200DA}" srcId="{13DFB8DB-F0C8-461F-823F-67C8DB3B8EC9}" destId="{ACDE0621-BD49-446D-9797-21911DA92F34}" srcOrd="2" destOrd="0" parTransId="{12124715-4EA6-49C8-B008-C271A91B0B59}" sibTransId="{9ED5BF09-232C-45B6-BB55-F626357270B2}"/>
    <dgm:cxn modelId="{76CEBFD0-13F7-4AA9-93A4-26B9031C9FF2}" srcId="{13DFB8DB-F0C8-461F-823F-67C8DB3B8EC9}" destId="{C0BDD510-32CD-4134-8E3A-58FA85F7B1F7}" srcOrd="4" destOrd="0" parTransId="{D1C2D34F-EF69-471B-8748-595CA4EEF2F2}" sibTransId="{FC21B16B-2803-480E-B9B7-72313B1ED3C9}"/>
    <dgm:cxn modelId="{82087FD4-CA19-4830-9D37-A446515E7DFC}" srcId="{5558ADA6-30A3-48BB-A2A3-29176B04BF35}" destId="{3F82473A-391D-4D67-BB60-8411DD40E215}" srcOrd="0" destOrd="0" parTransId="{86B93469-384F-403B-A464-B3366CF3DFE7}" sibTransId="{162AD7E6-49B1-4275-A276-05B522575AFC}"/>
    <dgm:cxn modelId="{461818E4-EEC3-4662-BD8A-93B20F538C20}" srcId="{13DFB8DB-F0C8-461F-823F-67C8DB3B8EC9}" destId="{28818E28-48A8-4465-A963-F8E401619D71}" srcOrd="0" destOrd="0" parTransId="{85740F1F-5561-4932-AB77-44DB4803EF1F}" sibTransId="{0DC826A2-3BB8-4A10-9EED-36197254E594}"/>
    <dgm:cxn modelId="{A32AE12A-57B0-4015-AA15-2941FB3A8B78}" type="presParOf" srcId="{E496C822-68CF-41C0-9D2D-2CFB658D1DB0}" destId="{FC013357-9673-490A-BD2F-295F8B2AD253}" srcOrd="0" destOrd="0" presId="urn:microsoft.com/office/officeart/2018/5/layout/CenteredIconLabelDescriptionList"/>
    <dgm:cxn modelId="{A6685576-7DE0-4DD2-BF2B-4342D54FF1BB}" type="presParOf" srcId="{FC013357-9673-490A-BD2F-295F8B2AD253}" destId="{F4C47992-EF27-4262-92EC-15F2014A609E}" srcOrd="0" destOrd="0" presId="urn:microsoft.com/office/officeart/2018/5/layout/CenteredIconLabelDescriptionList"/>
    <dgm:cxn modelId="{F2E51418-592A-4223-A193-482608DA989D}" type="presParOf" srcId="{FC013357-9673-490A-BD2F-295F8B2AD253}" destId="{643CD7AA-1D72-49A0-B925-B5B463B0845C}" srcOrd="1" destOrd="0" presId="urn:microsoft.com/office/officeart/2018/5/layout/CenteredIconLabelDescriptionList"/>
    <dgm:cxn modelId="{653CE291-0906-4242-8EA8-2A48676BD0C3}" type="presParOf" srcId="{FC013357-9673-490A-BD2F-295F8B2AD253}" destId="{B16F75B6-B9A4-443D-9673-96331D1A4400}" srcOrd="2" destOrd="0" presId="urn:microsoft.com/office/officeart/2018/5/layout/CenteredIconLabelDescriptionList"/>
    <dgm:cxn modelId="{3DF1FE0C-9EAE-457E-B9E6-D796592BF6CB}" type="presParOf" srcId="{FC013357-9673-490A-BD2F-295F8B2AD253}" destId="{CCFC1D63-606D-4B43-A111-DBF0D4895526}" srcOrd="3" destOrd="0" presId="urn:microsoft.com/office/officeart/2018/5/layout/CenteredIconLabelDescriptionList"/>
    <dgm:cxn modelId="{30787294-0A27-4B70-8C19-7030526C7319}" type="presParOf" srcId="{FC013357-9673-490A-BD2F-295F8B2AD253}" destId="{9404E4A7-D043-4C90-A1ED-B3B9DA80B2DD}" srcOrd="4" destOrd="0" presId="urn:microsoft.com/office/officeart/2018/5/layout/CenteredIconLabelDescriptionList"/>
    <dgm:cxn modelId="{CB4CFF43-44C8-40E9-998E-B5C22401B829}" type="presParOf" srcId="{E496C822-68CF-41C0-9D2D-2CFB658D1DB0}" destId="{5B801428-8EE8-46E1-8C26-1FD5DFE0B2EB}" srcOrd="1" destOrd="0" presId="urn:microsoft.com/office/officeart/2018/5/layout/CenteredIconLabelDescriptionList"/>
    <dgm:cxn modelId="{A4953404-D516-41C8-9639-DD6D203AD5A2}" type="presParOf" srcId="{E496C822-68CF-41C0-9D2D-2CFB658D1DB0}" destId="{530B3648-19EC-485A-8A03-719D3B1E794C}" srcOrd="2" destOrd="0" presId="urn:microsoft.com/office/officeart/2018/5/layout/CenteredIconLabelDescriptionList"/>
    <dgm:cxn modelId="{AC4237BB-8027-4B6C-8CFB-0D4A6C93D529}" type="presParOf" srcId="{530B3648-19EC-485A-8A03-719D3B1E794C}" destId="{F6804F74-2AA7-4204-A3FD-9075A970D5AE}" srcOrd="0" destOrd="0" presId="urn:microsoft.com/office/officeart/2018/5/layout/CenteredIconLabelDescriptionList"/>
    <dgm:cxn modelId="{CD424273-3F42-4BCB-91D7-79E8638A88F1}" type="presParOf" srcId="{530B3648-19EC-485A-8A03-719D3B1E794C}" destId="{92488320-2E3A-472B-BE2B-A6B380396819}" srcOrd="1" destOrd="0" presId="urn:microsoft.com/office/officeart/2018/5/layout/CenteredIconLabelDescriptionList"/>
    <dgm:cxn modelId="{8B76EC72-00A6-4DC7-BA0F-339F17B42993}" type="presParOf" srcId="{530B3648-19EC-485A-8A03-719D3B1E794C}" destId="{84DBECC9-9B84-401E-B812-6E42A8B13A3E}" srcOrd="2" destOrd="0" presId="urn:microsoft.com/office/officeart/2018/5/layout/CenteredIconLabelDescriptionList"/>
    <dgm:cxn modelId="{65B7D5B6-3B0B-46DD-823C-24CF3DA4CAFE}" type="presParOf" srcId="{530B3648-19EC-485A-8A03-719D3B1E794C}" destId="{953BDFF2-A8F6-4B23-8809-F3041680B951}" srcOrd="3" destOrd="0" presId="urn:microsoft.com/office/officeart/2018/5/layout/CenteredIconLabelDescriptionList"/>
    <dgm:cxn modelId="{49E280D0-A08D-4166-A2B8-FBBF81C94F62}" type="presParOf" srcId="{530B3648-19EC-485A-8A03-719D3B1E794C}" destId="{749F742C-2D48-445F-8E4E-BF7772EE25D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2E657-8787-4768-AC75-0EECF308B22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6FDDE2-432A-41D3-8661-0F48A0FAC4DD}">
      <dgm:prSet/>
      <dgm:spPr/>
      <dgm:t>
        <a:bodyPr/>
        <a:lstStyle/>
        <a:p>
          <a:pPr>
            <a:defRPr b="1"/>
          </a:pPr>
          <a:r>
            <a:rPr lang="en-US" dirty="0"/>
            <a:t>Fight/Flight</a:t>
          </a:r>
        </a:p>
      </dgm:t>
    </dgm:pt>
    <dgm:pt modelId="{FA41CE43-64B2-4384-9583-899DF0B34261}" type="parTrans" cxnId="{2DEA50F5-222E-42BB-B202-77EDE382F891}">
      <dgm:prSet/>
      <dgm:spPr/>
      <dgm:t>
        <a:bodyPr/>
        <a:lstStyle/>
        <a:p>
          <a:endParaRPr lang="en-US"/>
        </a:p>
      </dgm:t>
    </dgm:pt>
    <dgm:pt modelId="{681C1100-6207-4B87-8074-F29F2DF8F21A}" type="sibTrans" cxnId="{2DEA50F5-222E-42BB-B202-77EDE382F891}">
      <dgm:prSet/>
      <dgm:spPr/>
      <dgm:t>
        <a:bodyPr/>
        <a:lstStyle/>
        <a:p>
          <a:endParaRPr lang="en-US"/>
        </a:p>
      </dgm:t>
    </dgm:pt>
    <dgm:pt modelId="{1E7D0384-8A78-443E-8458-E1A196977557}">
      <dgm:prSet/>
      <dgm:spPr/>
      <dgm:t>
        <a:bodyPr/>
        <a:lstStyle/>
        <a:p>
          <a:r>
            <a:rPr lang="en-US" dirty="0"/>
            <a:t>Catecholamine dump. Can be expressed as a mix of emotions.</a:t>
          </a:r>
        </a:p>
      </dgm:t>
    </dgm:pt>
    <dgm:pt modelId="{E4B709BF-8933-465E-98E6-5CD194FAD208}" type="parTrans" cxnId="{3FEC703A-F191-40F2-9C69-F8B7D92D2DD4}">
      <dgm:prSet/>
      <dgm:spPr/>
      <dgm:t>
        <a:bodyPr/>
        <a:lstStyle/>
        <a:p>
          <a:endParaRPr lang="en-US"/>
        </a:p>
      </dgm:t>
    </dgm:pt>
    <dgm:pt modelId="{694B9344-E619-4D1E-B561-EB6CFA659017}" type="sibTrans" cxnId="{3FEC703A-F191-40F2-9C69-F8B7D92D2DD4}">
      <dgm:prSet/>
      <dgm:spPr/>
      <dgm:t>
        <a:bodyPr/>
        <a:lstStyle/>
        <a:p>
          <a:endParaRPr lang="en-US"/>
        </a:p>
      </dgm:t>
    </dgm:pt>
    <dgm:pt modelId="{EF131077-15F3-4A33-A7F0-2C4621A6CE58}">
      <dgm:prSet/>
      <dgm:spPr/>
      <dgm:t>
        <a:bodyPr/>
        <a:lstStyle/>
        <a:p>
          <a:pPr>
            <a:defRPr b="1"/>
          </a:pPr>
          <a:r>
            <a:rPr lang="en-US"/>
            <a:t>Freeze AKA Dissociation</a:t>
          </a:r>
        </a:p>
      </dgm:t>
    </dgm:pt>
    <dgm:pt modelId="{A4E523F0-4C35-4F08-82C7-AD39EABD0392}" type="parTrans" cxnId="{7BFB57B3-08B0-41CE-9CC7-853B8E1CC523}">
      <dgm:prSet/>
      <dgm:spPr/>
      <dgm:t>
        <a:bodyPr/>
        <a:lstStyle/>
        <a:p>
          <a:endParaRPr lang="en-US"/>
        </a:p>
      </dgm:t>
    </dgm:pt>
    <dgm:pt modelId="{463B5CFC-CF6D-43D3-BF98-C82AB01C4351}" type="sibTrans" cxnId="{7BFB57B3-08B0-41CE-9CC7-853B8E1CC523}">
      <dgm:prSet/>
      <dgm:spPr/>
      <dgm:t>
        <a:bodyPr/>
        <a:lstStyle/>
        <a:p>
          <a:endParaRPr lang="en-US"/>
        </a:p>
      </dgm:t>
    </dgm:pt>
    <dgm:pt modelId="{A5FF328B-6748-4529-94F8-7CA09C0154C9}">
      <dgm:prSet/>
      <dgm:spPr/>
      <dgm:t>
        <a:bodyPr/>
        <a:lstStyle/>
        <a:p>
          <a:r>
            <a:rPr lang="en-US" dirty="0"/>
            <a:t>The Parasympathetic response to the Fight/Flight activation.</a:t>
          </a:r>
        </a:p>
      </dgm:t>
    </dgm:pt>
    <dgm:pt modelId="{F9D774DB-A854-4E25-9488-D5B22F67E56D}" type="parTrans" cxnId="{EE210C39-D114-4DB8-A21D-E7EA6F0F2356}">
      <dgm:prSet/>
      <dgm:spPr/>
      <dgm:t>
        <a:bodyPr/>
        <a:lstStyle/>
        <a:p>
          <a:endParaRPr lang="en-US"/>
        </a:p>
      </dgm:t>
    </dgm:pt>
    <dgm:pt modelId="{7058E06D-00F1-4B05-99B4-53B992447AF5}" type="sibTrans" cxnId="{EE210C39-D114-4DB8-A21D-E7EA6F0F2356}">
      <dgm:prSet/>
      <dgm:spPr/>
      <dgm:t>
        <a:bodyPr/>
        <a:lstStyle/>
        <a:p>
          <a:endParaRPr lang="en-US"/>
        </a:p>
      </dgm:t>
    </dgm:pt>
    <dgm:pt modelId="{9975BE57-C45E-4E2D-842F-5F7025D27106}">
      <dgm:prSet/>
      <dgm:spPr/>
      <dgm:t>
        <a:bodyPr/>
        <a:lstStyle/>
        <a:p>
          <a:r>
            <a:rPr lang="en-US" dirty="0"/>
            <a:t>“This doesn’t feel real.” </a:t>
          </a:r>
        </a:p>
        <a:p>
          <a:r>
            <a:rPr lang="en-US" dirty="0"/>
            <a:t>“This feels like a dream.” </a:t>
          </a:r>
        </a:p>
        <a:p>
          <a:r>
            <a:rPr lang="en-US" dirty="0"/>
            <a:t>“I feel numb.” </a:t>
          </a:r>
        </a:p>
        <a:p>
          <a:r>
            <a:rPr lang="en-US" dirty="0"/>
            <a:t>“This isn’t happening.” </a:t>
          </a:r>
        </a:p>
      </dgm:t>
    </dgm:pt>
    <dgm:pt modelId="{59FDE530-6B28-4FCD-8A31-3429791565F2}" type="parTrans" cxnId="{3C821077-E6D3-4A6D-A6C7-B6E97059F657}">
      <dgm:prSet/>
      <dgm:spPr/>
      <dgm:t>
        <a:bodyPr/>
        <a:lstStyle/>
        <a:p>
          <a:endParaRPr lang="en-US"/>
        </a:p>
      </dgm:t>
    </dgm:pt>
    <dgm:pt modelId="{B6DC8212-C88D-4588-A4FC-D0EF048B0459}" type="sibTrans" cxnId="{3C821077-E6D3-4A6D-A6C7-B6E97059F657}">
      <dgm:prSet/>
      <dgm:spPr/>
      <dgm:t>
        <a:bodyPr/>
        <a:lstStyle/>
        <a:p>
          <a:endParaRPr lang="en-US"/>
        </a:p>
      </dgm:t>
    </dgm:pt>
    <dgm:pt modelId="{6DC238E7-3B36-4023-9640-050A0370E2AB}">
      <dgm:prSet/>
      <dgm:spPr/>
      <dgm:t>
        <a:bodyPr/>
        <a:lstStyle/>
        <a:p>
          <a:r>
            <a:rPr lang="en-US" dirty="0"/>
            <a:t>Slowed speech, movement, flat affect, and appear to not be reacting “normally”.</a:t>
          </a:r>
        </a:p>
      </dgm:t>
    </dgm:pt>
    <dgm:pt modelId="{8AE6EC46-6B6B-457C-A1D7-B18205BFE879}" type="parTrans" cxnId="{E524C973-CD28-4787-8936-8CCC3F5E27DA}">
      <dgm:prSet/>
      <dgm:spPr/>
      <dgm:t>
        <a:bodyPr/>
        <a:lstStyle/>
        <a:p>
          <a:endParaRPr lang="en-US"/>
        </a:p>
      </dgm:t>
    </dgm:pt>
    <dgm:pt modelId="{E8CA8EFF-D57D-4A0D-9C18-5196572F3EB6}" type="sibTrans" cxnId="{E524C973-CD28-4787-8936-8CCC3F5E27DA}">
      <dgm:prSet/>
      <dgm:spPr/>
      <dgm:t>
        <a:bodyPr/>
        <a:lstStyle/>
        <a:p>
          <a:endParaRPr lang="en-US"/>
        </a:p>
      </dgm:t>
    </dgm:pt>
    <dgm:pt modelId="{A0A76DA3-4403-4CE6-9E91-9B734AC3084E}">
      <dgm:prSet/>
      <dgm:spPr/>
      <dgm:t>
        <a:bodyPr/>
        <a:lstStyle/>
        <a:p>
          <a:r>
            <a:rPr lang="en-US" dirty="0"/>
            <a:t>High levels of dopamine, serotonin, GABA activation, etc. </a:t>
          </a:r>
        </a:p>
      </dgm:t>
    </dgm:pt>
    <dgm:pt modelId="{8051B388-3AC2-45C9-B597-DD59595F06D7}" type="parTrans" cxnId="{2E207939-8B7A-48B9-99A9-F26294698BA5}">
      <dgm:prSet/>
      <dgm:spPr/>
      <dgm:t>
        <a:bodyPr/>
        <a:lstStyle/>
        <a:p>
          <a:endParaRPr lang="en-US"/>
        </a:p>
      </dgm:t>
    </dgm:pt>
    <dgm:pt modelId="{21F2EDA9-593D-4E53-95F1-D24D9684DC2A}" type="sibTrans" cxnId="{2E207939-8B7A-48B9-99A9-F26294698BA5}">
      <dgm:prSet/>
      <dgm:spPr/>
      <dgm:t>
        <a:bodyPr/>
        <a:lstStyle/>
        <a:p>
          <a:endParaRPr lang="en-US"/>
        </a:p>
      </dgm:t>
    </dgm:pt>
    <dgm:pt modelId="{7AC35C70-D37B-4BCE-AE48-BB43986D4172}">
      <dgm:prSet/>
      <dgm:spPr/>
      <dgm:t>
        <a:bodyPr/>
        <a:lstStyle/>
        <a:p>
          <a:r>
            <a:rPr lang="en-US" dirty="0"/>
            <a:t>You may see hyperventilating, incontrollable sobbing, inability to follow direction, rocking, etc.</a:t>
          </a:r>
        </a:p>
      </dgm:t>
    </dgm:pt>
    <dgm:pt modelId="{F50AF0D7-E639-404F-9834-60545FE09C81}" type="parTrans" cxnId="{EFB77B25-D0A0-4338-BB3E-1D4B262CD4EB}">
      <dgm:prSet/>
      <dgm:spPr/>
    </dgm:pt>
    <dgm:pt modelId="{8FCE81F0-F963-480A-AFE7-A9FBA8E04459}" type="sibTrans" cxnId="{EFB77B25-D0A0-4338-BB3E-1D4B262CD4EB}">
      <dgm:prSet/>
      <dgm:spPr/>
    </dgm:pt>
    <dgm:pt modelId="{45A2F568-AE49-4A09-8F20-303598921A08}" type="pres">
      <dgm:prSet presAssocID="{CF32E657-8787-4768-AC75-0EECF308B223}" presName="linear" presStyleCnt="0">
        <dgm:presLayoutVars>
          <dgm:animLvl val="lvl"/>
          <dgm:resizeHandles val="exact"/>
        </dgm:presLayoutVars>
      </dgm:prSet>
      <dgm:spPr/>
    </dgm:pt>
    <dgm:pt modelId="{E9E20277-7E65-433B-A949-E7C8F043FF7D}" type="pres">
      <dgm:prSet presAssocID="{7C6FDDE2-432A-41D3-8661-0F48A0FAC4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C62877-5D51-4A6D-8553-39A9BA41526C}" type="pres">
      <dgm:prSet presAssocID="{7C6FDDE2-432A-41D3-8661-0F48A0FAC4DD}" presName="childText" presStyleLbl="revTx" presStyleIdx="0" presStyleCnt="2">
        <dgm:presLayoutVars>
          <dgm:bulletEnabled val="1"/>
        </dgm:presLayoutVars>
      </dgm:prSet>
      <dgm:spPr/>
    </dgm:pt>
    <dgm:pt modelId="{90AEFC06-9023-4F3A-BA95-D971F80E2198}" type="pres">
      <dgm:prSet presAssocID="{EF131077-15F3-4A33-A7F0-2C4621A6CE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EE8265-6950-40EF-9C96-AFE734440408}" type="pres">
      <dgm:prSet presAssocID="{EF131077-15F3-4A33-A7F0-2C4621A6CE5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317D414-EA25-4524-915C-08234C4FEFD0}" type="presOf" srcId="{6DC238E7-3B36-4023-9640-050A0370E2AB}" destId="{DFEE8265-6950-40EF-9C96-AFE734440408}" srcOrd="0" destOrd="3" presId="urn:microsoft.com/office/officeart/2005/8/layout/vList2"/>
    <dgm:cxn modelId="{7894C61F-3C61-4496-96FB-26E3140D993C}" type="presOf" srcId="{7AC35C70-D37B-4BCE-AE48-BB43986D4172}" destId="{71C62877-5D51-4A6D-8553-39A9BA41526C}" srcOrd="0" destOrd="1" presId="urn:microsoft.com/office/officeart/2005/8/layout/vList2"/>
    <dgm:cxn modelId="{EFB77B25-D0A0-4338-BB3E-1D4B262CD4EB}" srcId="{7C6FDDE2-432A-41D3-8661-0F48A0FAC4DD}" destId="{7AC35C70-D37B-4BCE-AE48-BB43986D4172}" srcOrd="1" destOrd="0" parTransId="{F50AF0D7-E639-404F-9834-60545FE09C81}" sibTransId="{8FCE81F0-F963-480A-AFE7-A9FBA8E04459}"/>
    <dgm:cxn modelId="{EE210C39-D114-4DB8-A21D-E7EA6F0F2356}" srcId="{EF131077-15F3-4A33-A7F0-2C4621A6CE58}" destId="{A5FF328B-6748-4529-94F8-7CA09C0154C9}" srcOrd="0" destOrd="0" parTransId="{F9D774DB-A854-4E25-9488-D5B22F67E56D}" sibTransId="{7058E06D-00F1-4B05-99B4-53B992447AF5}"/>
    <dgm:cxn modelId="{2E207939-8B7A-48B9-99A9-F26294698BA5}" srcId="{EF131077-15F3-4A33-A7F0-2C4621A6CE58}" destId="{A0A76DA3-4403-4CE6-9E91-9B734AC3084E}" srcOrd="1" destOrd="0" parTransId="{8051B388-3AC2-45C9-B597-DD59595F06D7}" sibTransId="{21F2EDA9-593D-4E53-95F1-D24D9684DC2A}"/>
    <dgm:cxn modelId="{3FEC703A-F191-40F2-9C69-F8B7D92D2DD4}" srcId="{7C6FDDE2-432A-41D3-8661-0F48A0FAC4DD}" destId="{1E7D0384-8A78-443E-8458-E1A196977557}" srcOrd="0" destOrd="0" parTransId="{E4B709BF-8933-465E-98E6-5CD194FAD208}" sibTransId="{694B9344-E619-4D1E-B561-EB6CFA659017}"/>
    <dgm:cxn modelId="{6421BF3F-74F9-49EC-8F57-DA7769A91F25}" type="presOf" srcId="{9975BE57-C45E-4E2D-842F-5F7025D27106}" destId="{DFEE8265-6950-40EF-9C96-AFE734440408}" srcOrd="0" destOrd="2" presId="urn:microsoft.com/office/officeart/2005/8/layout/vList2"/>
    <dgm:cxn modelId="{77DD3561-1B13-4D52-BCB7-D830658BAAF6}" type="presOf" srcId="{CF32E657-8787-4768-AC75-0EECF308B223}" destId="{45A2F568-AE49-4A09-8F20-303598921A08}" srcOrd="0" destOrd="0" presId="urn:microsoft.com/office/officeart/2005/8/layout/vList2"/>
    <dgm:cxn modelId="{7AC3596C-F6AF-4433-8F65-7993A14C3C20}" type="presOf" srcId="{1E7D0384-8A78-443E-8458-E1A196977557}" destId="{71C62877-5D51-4A6D-8553-39A9BA41526C}" srcOrd="0" destOrd="0" presId="urn:microsoft.com/office/officeart/2005/8/layout/vList2"/>
    <dgm:cxn modelId="{949C9E52-689F-42C4-AFB2-7760D89822B3}" type="presOf" srcId="{A5FF328B-6748-4529-94F8-7CA09C0154C9}" destId="{DFEE8265-6950-40EF-9C96-AFE734440408}" srcOrd="0" destOrd="0" presId="urn:microsoft.com/office/officeart/2005/8/layout/vList2"/>
    <dgm:cxn modelId="{E524C973-CD28-4787-8936-8CCC3F5E27DA}" srcId="{EF131077-15F3-4A33-A7F0-2C4621A6CE58}" destId="{6DC238E7-3B36-4023-9640-050A0370E2AB}" srcOrd="3" destOrd="0" parTransId="{8AE6EC46-6B6B-457C-A1D7-B18205BFE879}" sibTransId="{E8CA8EFF-D57D-4A0D-9C18-5196572F3EB6}"/>
    <dgm:cxn modelId="{3C821077-E6D3-4A6D-A6C7-B6E97059F657}" srcId="{EF131077-15F3-4A33-A7F0-2C4621A6CE58}" destId="{9975BE57-C45E-4E2D-842F-5F7025D27106}" srcOrd="2" destOrd="0" parTransId="{59FDE530-6B28-4FCD-8A31-3429791565F2}" sibTransId="{B6DC8212-C88D-4588-A4FC-D0EF048B0459}"/>
    <dgm:cxn modelId="{7BFB57B3-08B0-41CE-9CC7-853B8E1CC523}" srcId="{CF32E657-8787-4768-AC75-0EECF308B223}" destId="{EF131077-15F3-4A33-A7F0-2C4621A6CE58}" srcOrd="1" destOrd="0" parTransId="{A4E523F0-4C35-4F08-82C7-AD39EABD0392}" sibTransId="{463B5CFC-CF6D-43D3-BF98-C82AB01C4351}"/>
    <dgm:cxn modelId="{A54F15C7-3255-4780-B691-8386F6483A7A}" type="presOf" srcId="{7C6FDDE2-432A-41D3-8661-0F48A0FAC4DD}" destId="{E9E20277-7E65-433B-A949-E7C8F043FF7D}" srcOrd="0" destOrd="0" presId="urn:microsoft.com/office/officeart/2005/8/layout/vList2"/>
    <dgm:cxn modelId="{0ECFCACF-470E-4D97-80BC-89B8387C00CE}" type="presOf" srcId="{EF131077-15F3-4A33-A7F0-2C4621A6CE58}" destId="{90AEFC06-9023-4F3A-BA95-D971F80E2198}" srcOrd="0" destOrd="0" presId="urn:microsoft.com/office/officeart/2005/8/layout/vList2"/>
    <dgm:cxn modelId="{CA4FB0D6-36DF-42A4-9526-E6FE6AC899C6}" type="presOf" srcId="{A0A76DA3-4403-4CE6-9E91-9B734AC3084E}" destId="{DFEE8265-6950-40EF-9C96-AFE734440408}" srcOrd="0" destOrd="1" presId="urn:microsoft.com/office/officeart/2005/8/layout/vList2"/>
    <dgm:cxn modelId="{2DEA50F5-222E-42BB-B202-77EDE382F891}" srcId="{CF32E657-8787-4768-AC75-0EECF308B223}" destId="{7C6FDDE2-432A-41D3-8661-0F48A0FAC4DD}" srcOrd="0" destOrd="0" parTransId="{FA41CE43-64B2-4384-9583-899DF0B34261}" sibTransId="{681C1100-6207-4B87-8074-F29F2DF8F21A}"/>
    <dgm:cxn modelId="{F8261E30-7BA8-4F88-9927-E1FF08CF3FFA}" type="presParOf" srcId="{45A2F568-AE49-4A09-8F20-303598921A08}" destId="{E9E20277-7E65-433B-A949-E7C8F043FF7D}" srcOrd="0" destOrd="0" presId="urn:microsoft.com/office/officeart/2005/8/layout/vList2"/>
    <dgm:cxn modelId="{6F9361B4-F304-40EF-9FFC-2521F3D9642D}" type="presParOf" srcId="{45A2F568-AE49-4A09-8F20-303598921A08}" destId="{71C62877-5D51-4A6D-8553-39A9BA41526C}" srcOrd="1" destOrd="0" presId="urn:microsoft.com/office/officeart/2005/8/layout/vList2"/>
    <dgm:cxn modelId="{97AA322B-ACC7-4AAB-971B-3498F7717336}" type="presParOf" srcId="{45A2F568-AE49-4A09-8F20-303598921A08}" destId="{90AEFC06-9023-4F3A-BA95-D971F80E2198}" srcOrd="2" destOrd="0" presId="urn:microsoft.com/office/officeart/2005/8/layout/vList2"/>
    <dgm:cxn modelId="{E011AB2F-3DC8-401E-8EEB-A3CFCD0E6C5C}" type="presParOf" srcId="{45A2F568-AE49-4A09-8F20-303598921A08}" destId="{DFEE8265-6950-40EF-9C96-AFE7344404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FCC70-E856-4F50-9E59-24B1A2F385D5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F9FE3E-8186-400A-B356-7C382BC7F146}">
      <dgm:prSet/>
      <dgm:spPr/>
      <dgm:t>
        <a:bodyPr/>
        <a:lstStyle/>
        <a:p>
          <a:r>
            <a:rPr lang="en-US"/>
            <a:t>Assign</a:t>
          </a:r>
        </a:p>
      </dgm:t>
    </dgm:pt>
    <dgm:pt modelId="{B209F325-D4BC-4F6C-9219-A658366CC907}" type="parTrans" cxnId="{89D02835-8066-4392-9EC2-58718A3810DE}">
      <dgm:prSet/>
      <dgm:spPr/>
      <dgm:t>
        <a:bodyPr/>
        <a:lstStyle/>
        <a:p>
          <a:endParaRPr lang="en-US"/>
        </a:p>
      </dgm:t>
    </dgm:pt>
    <dgm:pt modelId="{3393D703-C2EC-498A-8294-8FE48BC5DD1D}" type="sibTrans" cxnId="{89D02835-8066-4392-9EC2-58718A3810DE}">
      <dgm:prSet/>
      <dgm:spPr/>
      <dgm:t>
        <a:bodyPr/>
        <a:lstStyle/>
        <a:p>
          <a:endParaRPr lang="en-US"/>
        </a:p>
      </dgm:t>
    </dgm:pt>
    <dgm:pt modelId="{728B6265-4616-4449-93B4-37CC233BF6FA}">
      <dgm:prSet custT="1"/>
      <dgm:spPr/>
      <dgm:t>
        <a:bodyPr/>
        <a:lstStyle/>
        <a:p>
          <a:r>
            <a:rPr lang="en-US" sz="1600" dirty="0"/>
            <a:t>Assign a provider to be with them and explain what we are doing and why.</a:t>
          </a:r>
        </a:p>
      </dgm:t>
    </dgm:pt>
    <dgm:pt modelId="{9D62A489-8FFE-4FC1-A6DE-26A92FF8957A}" type="parTrans" cxnId="{6380849E-5442-4232-8A21-924CB968CB49}">
      <dgm:prSet/>
      <dgm:spPr/>
      <dgm:t>
        <a:bodyPr/>
        <a:lstStyle/>
        <a:p>
          <a:endParaRPr lang="en-US"/>
        </a:p>
      </dgm:t>
    </dgm:pt>
    <dgm:pt modelId="{2A443667-2D48-41F2-90C4-73DFED14F270}" type="sibTrans" cxnId="{6380849E-5442-4232-8A21-924CB968CB49}">
      <dgm:prSet/>
      <dgm:spPr/>
      <dgm:t>
        <a:bodyPr/>
        <a:lstStyle/>
        <a:p>
          <a:endParaRPr lang="en-US"/>
        </a:p>
      </dgm:t>
    </dgm:pt>
    <dgm:pt modelId="{122B150E-24EA-41C7-90D1-063044DFA2A7}">
      <dgm:prSet/>
      <dgm:spPr/>
      <dgm:t>
        <a:bodyPr/>
        <a:lstStyle/>
        <a:p>
          <a:r>
            <a:rPr lang="en-US"/>
            <a:t>Allow</a:t>
          </a:r>
        </a:p>
      </dgm:t>
    </dgm:pt>
    <dgm:pt modelId="{C3A18AAD-4802-42C0-B721-E2769C1E304D}" type="parTrans" cxnId="{6C228225-A26E-4391-875A-F6D0FFE5B61C}">
      <dgm:prSet/>
      <dgm:spPr/>
      <dgm:t>
        <a:bodyPr/>
        <a:lstStyle/>
        <a:p>
          <a:endParaRPr lang="en-US"/>
        </a:p>
      </dgm:t>
    </dgm:pt>
    <dgm:pt modelId="{5DA09D81-78BB-4DC2-86FB-B83E644CA825}" type="sibTrans" cxnId="{6C228225-A26E-4391-875A-F6D0FFE5B61C}">
      <dgm:prSet/>
      <dgm:spPr/>
      <dgm:t>
        <a:bodyPr/>
        <a:lstStyle/>
        <a:p>
          <a:endParaRPr lang="en-US"/>
        </a:p>
      </dgm:t>
    </dgm:pt>
    <dgm:pt modelId="{B8F4592F-85B5-42BD-94CE-5EA65C99416A}">
      <dgm:prSet custT="1"/>
      <dgm:spPr/>
      <dgm:t>
        <a:bodyPr/>
        <a:lstStyle/>
        <a:p>
          <a:r>
            <a:rPr lang="en-US" sz="1600"/>
            <a:t>Allow them to hold the hands or feet of the patient, so long as they are directable. </a:t>
          </a:r>
        </a:p>
      </dgm:t>
    </dgm:pt>
    <dgm:pt modelId="{B3823F76-AE8A-459A-9F7A-9C545BA11E72}" type="parTrans" cxnId="{310191ED-063F-46EE-9EE3-9FBEF92E4766}">
      <dgm:prSet/>
      <dgm:spPr/>
      <dgm:t>
        <a:bodyPr/>
        <a:lstStyle/>
        <a:p>
          <a:endParaRPr lang="en-US"/>
        </a:p>
      </dgm:t>
    </dgm:pt>
    <dgm:pt modelId="{D8A14AC3-4283-4A58-B09B-E55800778505}" type="sibTrans" cxnId="{310191ED-063F-46EE-9EE3-9FBEF92E4766}">
      <dgm:prSet/>
      <dgm:spPr/>
      <dgm:t>
        <a:bodyPr/>
        <a:lstStyle/>
        <a:p>
          <a:endParaRPr lang="en-US"/>
        </a:p>
      </dgm:t>
    </dgm:pt>
    <dgm:pt modelId="{322674E6-A5F4-4664-8B62-FA627BCC95B8}">
      <dgm:prSet/>
      <dgm:spPr/>
      <dgm:t>
        <a:bodyPr/>
        <a:lstStyle/>
        <a:p>
          <a:r>
            <a:rPr lang="en-US" dirty="0"/>
            <a:t>Call</a:t>
          </a:r>
        </a:p>
      </dgm:t>
    </dgm:pt>
    <dgm:pt modelId="{9F7B4574-8A1C-4696-8F8B-9A74894E3B2E}" type="parTrans" cxnId="{C2E3F88F-2B4E-4895-AFDB-9EC3FF879552}">
      <dgm:prSet/>
      <dgm:spPr/>
      <dgm:t>
        <a:bodyPr/>
        <a:lstStyle/>
        <a:p>
          <a:endParaRPr lang="en-US"/>
        </a:p>
      </dgm:t>
    </dgm:pt>
    <dgm:pt modelId="{54A23520-DE2D-4AD6-999A-BA1FC90BF1C8}" type="sibTrans" cxnId="{C2E3F88F-2B4E-4895-AFDB-9EC3FF879552}">
      <dgm:prSet/>
      <dgm:spPr/>
      <dgm:t>
        <a:bodyPr/>
        <a:lstStyle/>
        <a:p>
          <a:endParaRPr lang="en-US"/>
        </a:p>
      </dgm:t>
    </dgm:pt>
    <dgm:pt modelId="{3D3E9985-2EF6-4A0A-8C12-315AB33027EA}">
      <dgm:prSet custT="1"/>
      <dgm:spPr/>
      <dgm:t>
        <a:bodyPr/>
        <a:lstStyle/>
        <a:p>
          <a:r>
            <a:rPr lang="en-US" sz="1600" dirty="0"/>
            <a:t>Offer to call someone to come be with them.</a:t>
          </a:r>
        </a:p>
      </dgm:t>
    </dgm:pt>
    <dgm:pt modelId="{4CC3439A-FAC1-4C25-8E15-FCD466B1DC67}" type="parTrans" cxnId="{0D5796C9-6A48-4BA7-9224-233898F19154}">
      <dgm:prSet/>
      <dgm:spPr/>
      <dgm:t>
        <a:bodyPr/>
        <a:lstStyle/>
        <a:p>
          <a:endParaRPr lang="en-US"/>
        </a:p>
      </dgm:t>
    </dgm:pt>
    <dgm:pt modelId="{07BC2286-170A-4659-891C-C4EF506DBA84}" type="sibTrans" cxnId="{0D5796C9-6A48-4BA7-9224-233898F19154}">
      <dgm:prSet/>
      <dgm:spPr/>
      <dgm:t>
        <a:bodyPr/>
        <a:lstStyle/>
        <a:p>
          <a:endParaRPr lang="en-US"/>
        </a:p>
      </dgm:t>
    </dgm:pt>
    <dgm:pt modelId="{AFF5BC35-A12D-4547-9CA2-ED622C2A5BE3}">
      <dgm:prSet/>
      <dgm:spPr/>
      <dgm:t>
        <a:bodyPr/>
        <a:lstStyle/>
        <a:p>
          <a:r>
            <a:rPr lang="en-US" dirty="0"/>
            <a:t>Explain</a:t>
          </a:r>
        </a:p>
      </dgm:t>
    </dgm:pt>
    <dgm:pt modelId="{1638DA0F-B518-4A1A-9E48-9A13696ED34E}" type="parTrans" cxnId="{DDF94869-2BDA-4E5B-AE37-F51F8B11B53A}">
      <dgm:prSet/>
      <dgm:spPr/>
      <dgm:t>
        <a:bodyPr/>
        <a:lstStyle/>
        <a:p>
          <a:endParaRPr lang="en-US"/>
        </a:p>
      </dgm:t>
    </dgm:pt>
    <dgm:pt modelId="{CD95B90F-6EF3-4CFB-9983-50F9352C547D}" type="sibTrans" cxnId="{DDF94869-2BDA-4E5B-AE37-F51F8B11B53A}">
      <dgm:prSet/>
      <dgm:spPr/>
      <dgm:t>
        <a:bodyPr/>
        <a:lstStyle/>
        <a:p>
          <a:endParaRPr lang="en-US"/>
        </a:p>
      </dgm:t>
    </dgm:pt>
    <dgm:pt modelId="{EC07520C-0702-4D24-B6D0-64276AF37EB5}">
      <dgm:prSet custT="1"/>
      <dgm:spPr/>
      <dgm:t>
        <a:bodyPr/>
        <a:lstStyle/>
        <a:p>
          <a:r>
            <a:rPr lang="en-US" sz="1600" dirty="0"/>
            <a:t>Tell them we are circulating their blood and breathing for them and they can talk to them. </a:t>
          </a:r>
        </a:p>
      </dgm:t>
    </dgm:pt>
    <dgm:pt modelId="{A5C068D1-0548-4563-956A-E2A3F6ACAF00}" type="parTrans" cxnId="{C0DF33EB-AC27-48B1-A93B-B98C87EFEBA1}">
      <dgm:prSet/>
      <dgm:spPr/>
      <dgm:t>
        <a:bodyPr/>
        <a:lstStyle/>
        <a:p>
          <a:endParaRPr lang="en-US"/>
        </a:p>
      </dgm:t>
    </dgm:pt>
    <dgm:pt modelId="{5FCB630C-72CE-40E7-A0B1-201D69A875B4}" type="sibTrans" cxnId="{C0DF33EB-AC27-48B1-A93B-B98C87EFEBA1}">
      <dgm:prSet/>
      <dgm:spPr/>
      <dgm:t>
        <a:bodyPr/>
        <a:lstStyle/>
        <a:p>
          <a:endParaRPr lang="en-US"/>
        </a:p>
      </dgm:t>
    </dgm:pt>
    <dgm:pt modelId="{35634919-6717-4B22-81D9-B012D7ED97C3}" type="pres">
      <dgm:prSet presAssocID="{939FCC70-E856-4F50-9E59-24B1A2F385D5}" presName="Name0" presStyleCnt="0">
        <dgm:presLayoutVars>
          <dgm:dir/>
          <dgm:animLvl val="lvl"/>
          <dgm:resizeHandles val="exact"/>
        </dgm:presLayoutVars>
      </dgm:prSet>
      <dgm:spPr/>
    </dgm:pt>
    <dgm:pt modelId="{7C9CF3BD-6648-49DB-8E5B-4F537E5FD8FE}" type="pres">
      <dgm:prSet presAssocID="{A7F9FE3E-8186-400A-B356-7C382BC7F146}" presName="composite" presStyleCnt="0"/>
      <dgm:spPr/>
    </dgm:pt>
    <dgm:pt modelId="{0F94428A-AB0A-48D6-8197-853B0F1E7D90}" type="pres">
      <dgm:prSet presAssocID="{A7F9FE3E-8186-400A-B356-7C382BC7F146}" presName="parTx" presStyleLbl="alignNode1" presStyleIdx="0" presStyleCnt="4">
        <dgm:presLayoutVars>
          <dgm:chMax val="0"/>
          <dgm:chPref val="0"/>
        </dgm:presLayoutVars>
      </dgm:prSet>
      <dgm:spPr/>
    </dgm:pt>
    <dgm:pt modelId="{9C71EB3E-56FE-4AA4-8C07-E008603E97C7}" type="pres">
      <dgm:prSet presAssocID="{A7F9FE3E-8186-400A-B356-7C382BC7F146}" presName="desTx" presStyleLbl="alignAccFollowNode1" presStyleIdx="0" presStyleCnt="4">
        <dgm:presLayoutVars/>
      </dgm:prSet>
      <dgm:spPr/>
    </dgm:pt>
    <dgm:pt modelId="{AAF6A34F-1489-4DA7-B38E-616309898477}" type="pres">
      <dgm:prSet presAssocID="{3393D703-C2EC-498A-8294-8FE48BC5DD1D}" presName="space" presStyleCnt="0"/>
      <dgm:spPr/>
    </dgm:pt>
    <dgm:pt modelId="{22C9D9E6-D7E1-4697-A872-2205FAB5E168}" type="pres">
      <dgm:prSet presAssocID="{122B150E-24EA-41C7-90D1-063044DFA2A7}" presName="composite" presStyleCnt="0"/>
      <dgm:spPr/>
    </dgm:pt>
    <dgm:pt modelId="{E6E87F37-999C-4B2D-A167-1BE8E6091257}" type="pres">
      <dgm:prSet presAssocID="{122B150E-24EA-41C7-90D1-063044DFA2A7}" presName="parTx" presStyleLbl="alignNode1" presStyleIdx="1" presStyleCnt="4">
        <dgm:presLayoutVars>
          <dgm:chMax val="0"/>
          <dgm:chPref val="0"/>
        </dgm:presLayoutVars>
      </dgm:prSet>
      <dgm:spPr/>
    </dgm:pt>
    <dgm:pt modelId="{020720BC-CAE7-475C-9D1F-05CDBCC2AC03}" type="pres">
      <dgm:prSet presAssocID="{122B150E-24EA-41C7-90D1-063044DFA2A7}" presName="desTx" presStyleLbl="alignAccFollowNode1" presStyleIdx="1" presStyleCnt="4">
        <dgm:presLayoutVars/>
      </dgm:prSet>
      <dgm:spPr/>
    </dgm:pt>
    <dgm:pt modelId="{48DFBA55-A99D-4C3B-9F59-B6C179B397C9}" type="pres">
      <dgm:prSet presAssocID="{5DA09D81-78BB-4DC2-86FB-B83E644CA825}" presName="space" presStyleCnt="0"/>
      <dgm:spPr/>
    </dgm:pt>
    <dgm:pt modelId="{4C8D550B-5A31-452C-BED0-8349F7332062}" type="pres">
      <dgm:prSet presAssocID="{322674E6-A5F4-4664-8B62-FA627BCC95B8}" presName="composite" presStyleCnt="0"/>
      <dgm:spPr/>
    </dgm:pt>
    <dgm:pt modelId="{30C54D97-79FE-496A-8B86-BD9097442875}" type="pres">
      <dgm:prSet presAssocID="{322674E6-A5F4-4664-8B62-FA627BCC95B8}" presName="parTx" presStyleLbl="alignNode1" presStyleIdx="2" presStyleCnt="4">
        <dgm:presLayoutVars>
          <dgm:chMax val="0"/>
          <dgm:chPref val="0"/>
        </dgm:presLayoutVars>
      </dgm:prSet>
      <dgm:spPr/>
    </dgm:pt>
    <dgm:pt modelId="{B7CE2FD0-064B-432B-9890-D38A905C21FD}" type="pres">
      <dgm:prSet presAssocID="{322674E6-A5F4-4664-8B62-FA627BCC95B8}" presName="desTx" presStyleLbl="alignAccFollowNode1" presStyleIdx="2" presStyleCnt="4">
        <dgm:presLayoutVars/>
      </dgm:prSet>
      <dgm:spPr/>
    </dgm:pt>
    <dgm:pt modelId="{988863B7-AC5E-42E3-85CE-C2EBA3DBFC05}" type="pres">
      <dgm:prSet presAssocID="{54A23520-DE2D-4AD6-999A-BA1FC90BF1C8}" presName="space" presStyleCnt="0"/>
      <dgm:spPr/>
    </dgm:pt>
    <dgm:pt modelId="{83E7E284-8C47-430E-B847-67093747F91E}" type="pres">
      <dgm:prSet presAssocID="{AFF5BC35-A12D-4547-9CA2-ED622C2A5BE3}" presName="composite" presStyleCnt="0"/>
      <dgm:spPr/>
    </dgm:pt>
    <dgm:pt modelId="{24F7CF82-D974-4328-B728-1645A8B0F14C}" type="pres">
      <dgm:prSet presAssocID="{AFF5BC35-A12D-4547-9CA2-ED622C2A5BE3}" presName="parTx" presStyleLbl="alignNode1" presStyleIdx="3" presStyleCnt="4">
        <dgm:presLayoutVars>
          <dgm:chMax val="0"/>
          <dgm:chPref val="0"/>
        </dgm:presLayoutVars>
      </dgm:prSet>
      <dgm:spPr/>
    </dgm:pt>
    <dgm:pt modelId="{3A625931-3DEA-49EE-B798-469FC2C5A099}" type="pres">
      <dgm:prSet presAssocID="{AFF5BC35-A12D-4547-9CA2-ED622C2A5BE3}" presName="desTx" presStyleLbl="alignAccFollowNode1" presStyleIdx="3" presStyleCnt="4">
        <dgm:presLayoutVars/>
      </dgm:prSet>
      <dgm:spPr/>
    </dgm:pt>
  </dgm:ptLst>
  <dgm:cxnLst>
    <dgm:cxn modelId="{0759220E-205C-420B-8F16-A1CA5A9C7AEC}" type="presOf" srcId="{A7F9FE3E-8186-400A-B356-7C382BC7F146}" destId="{0F94428A-AB0A-48D6-8197-853B0F1E7D90}" srcOrd="0" destOrd="0" presId="urn:microsoft.com/office/officeart/2016/7/layout/HorizontalActionList"/>
    <dgm:cxn modelId="{6C228225-A26E-4391-875A-F6D0FFE5B61C}" srcId="{939FCC70-E856-4F50-9E59-24B1A2F385D5}" destId="{122B150E-24EA-41C7-90D1-063044DFA2A7}" srcOrd="1" destOrd="0" parTransId="{C3A18AAD-4802-42C0-B721-E2769C1E304D}" sibTransId="{5DA09D81-78BB-4DC2-86FB-B83E644CA825}"/>
    <dgm:cxn modelId="{89D02835-8066-4392-9EC2-58718A3810DE}" srcId="{939FCC70-E856-4F50-9E59-24B1A2F385D5}" destId="{A7F9FE3E-8186-400A-B356-7C382BC7F146}" srcOrd="0" destOrd="0" parTransId="{B209F325-D4BC-4F6C-9219-A658366CC907}" sibTransId="{3393D703-C2EC-498A-8294-8FE48BC5DD1D}"/>
    <dgm:cxn modelId="{E4F98441-474B-4151-A351-481EBFA0B849}" type="presOf" srcId="{939FCC70-E856-4F50-9E59-24B1A2F385D5}" destId="{35634919-6717-4B22-81D9-B012D7ED97C3}" srcOrd="0" destOrd="0" presId="urn:microsoft.com/office/officeart/2016/7/layout/HorizontalActionList"/>
    <dgm:cxn modelId="{DDF94869-2BDA-4E5B-AE37-F51F8B11B53A}" srcId="{939FCC70-E856-4F50-9E59-24B1A2F385D5}" destId="{AFF5BC35-A12D-4547-9CA2-ED622C2A5BE3}" srcOrd="3" destOrd="0" parTransId="{1638DA0F-B518-4A1A-9E48-9A13696ED34E}" sibTransId="{CD95B90F-6EF3-4CFB-9983-50F9352C547D}"/>
    <dgm:cxn modelId="{996C5A87-277A-46DA-866A-E19AAE52D311}" type="presOf" srcId="{728B6265-4616-4449-93B4-37CC233BF6FA}" destId="{9C71EB3E-56FE-4AA4-8C07-E008603E97C7}" srcOrd="0" destOrd="0" presId="urn:microsoft.com/office/officeart/2016/7/layout/HorizontalActionList"/>
    <dgm:cxn modelId="{F4F5B389-493C-44B7-B8FF-BCA2B33A79A4}" type="presOf" srcId="{3D3E9985-2EF6-4A0A-8C12-315AB33027EA}" destId="{B7CE2FD0-064B-432B-9890-D38A905C21FD}" srcOrd="0" destOrd="0" presId="urn:microsoft.com/office/officeart/2016/7/layout/HorizontalActionList"/>
    <dgm:cxn modelId="{C2E3F88F-2B4E-4895-AFDB-9EC3FF879552}" srcId="{939FCC70-E856-4F50-9E59-24B1A2F385D5}" destId="{322674E6-A5F4-4664-8B62-FA627BCC95B8}" srcOrd="2" destOrd="0" parTransId="{9F7B4574-8A1C-4696-8F8B-9A74894E3B2E}" sibTransId="{54A23520-DE2D-4AD6-999A-BA1FC90BF1C8}"/>
    <dgm:cxn modelId="{6380849E-5442-4232-8A21-924CB968CB49}" srcId="{A7F9FE3E-8186-400A-B356-7C382BC7F146}" destId="{728B6265-4616-4449-93B4-37CC233BF6FA}" srcOrd="0" destOrd="0" parTransId="{9D62A489-8FFE-4FC1-A6DE-26A92FF8957A}" sibTransId="{2A443667-2D48-41F2-90C4-73DFED14F270}"/>
    <dgm:cxn modelId="{DEA6C0C1-AEC8-4EF7-B810-4ABB44C4629A}" type="presOf" srcId="{B8F4592F-85B5-42BD-94CE-5EA65C99416A}" destId="{020720BC-CAE7-475C-9D1F-05CDBCC2AC03}" srcOrd="0" destOrd="0" presId="urn:microsoft.com/office/officeart/2016/7/layout/HorizontalActionList"/>
    <dgm:cxn modelId="{0D5796C9-6A48-4BA7-9224-233898F19154}" srcId="{322674E6-A5F4-4664-8B62-FA627BCC95B8}" destId="{3D3E9985-2EF6-4A0A-8C12-315AB33027EA}" srcOrd="0" destOrd="0" parTransId="{4CC3439A-FAC1-4C25-8E15-FCD466B1DC67}" sibTransId="{07BC2286-170A-4659-891C-C4EF506DBA84}"/>
    <dgm:cxn modelId="{507720CE-06AB-428F-8148-A8F6FA58D7DF}" type="presOf" srcId="{122B150E-24EA-41C7-90D1-063044DFA2A7}" destId="{E6E87F37-999C-4B2D-A167-1BE8E6091257}" srcOrd="0" destOrd="0" presId="urn:microsoft.com/office/officeart/2016/7/layout/HorizontalActionList"/>
    <dgm:cxn modelId="{C03197D5-D14B-4A95-B7C8-2C8BD55357CE}" type="presOf" srcId="{322674E6-A5F4-4664-8B62-FA627BCC95B8}" destId="{30C54D97-79FE-496A-8B86-BD9097442875}" srcOrd="0" destOrd="0" presId="urn:microsoft.com/office/officeart/2016/7/layout/HorizontalActionList"/>
    <dgm:cxn modelId="{7B079CDA-27CE-4323-9C78-384FF7255BFD}" type="presOf" srcId="{EC07520C-0702-4D24-B6D0-64276AF37EB5}" destId="{3A625931-3DEA-49EE-B798-469FC2C5A099}" srcOrd="0" destOrd="0" presId="urn:microsoft.com/office/officeart/2016/7/layout/HorizontalActionList"/>
    <dgm:cxn modelId="{C0DF33EB-AC27-48B1-A93B-B98C87EFEBA1}" srcId="{AFF5BC35-A12D-4547-9CA2-ED622C2A5BE3}" destId="{EC07520C-0702-4D24-B6D0-64276AF37EB5}" srcOrd="0" destOrd="0" parTransId="{A5C068D1-0548-4563-956A-E2A3F6ACAF00}" sibTransId="{5FCB630C-72CE-40E7-A0B1-201D69A875B4}"/>
    <dgm:cxn modelId="{310191ED-063F-46EE-9EE3-9FBEF92E4766}" srcId="{122B150E-24EA-41C7-90D1-063044DFA2A7}" destId="{B8F4592F-85B5-42BD-94CE-5EA65C99416A}" srcOrd="0" destOrd="0" parTransId="{B3823F76-AE8A-459A-9F7A-9C545BA11E72}" sibTransId="{D8A14AC3-4283-4A58-B09B-E55800778505}"/>
    <dgm:cxn modelId="{9CA69BFD-A46D-46D1-BB22-904408876CF9}" type="presOf" srcId="{AFF5BC35-A12D-4547-9CA2-ED622C2A5BE3}" destId="{24F7CF82-D974-4328-B728-1645A8B0F14C}" srcOrd="0" destOrd="0" presId="urn:microsoft.com/office/officeart/2016/7/layout/HorizontalActionList"/>
    <dgm:cxn modelId="{7350CC3D-2C81-4635-8464-8AFA40F651FE}" type="presParOf" srcId="{35634919-6717-4B22-81D9-B012D7ED97C3}" destId="{7C9CF3BD-6648-49DB-8E5B-4F537E5FD8FE}" srcOrd="0" destOrd="0" presId="urn:microsoft.com/office/officeart/2016/7/layout/HorizontalActionList"/>
    <dgm:cxn modelId="{D05CF5A1-DA82-41A4-88FB-A119296218BD}" type="presParOf" srcId="{7C9CF3BD-6648-49DB-8E5B-4F537E5FD8FE}" destId="{0F94428A-AB0A-48D6-8197-853B0F1E7D90}" srcOrd="0" destOrd="0" presId="urn:microsoft.com/office/officeart/2016/7/layout/HorizontalActionList"/>
    <dgm:cxn modelId="{3DE0FA70-135F-4B1C-87B1-2C7BABEFB3A1}" type="presParOf" srcId="{7C9CF3BD-6648-49DB-8E5B-4F537E5FD8FE}" destId="{9C71EB3E-56FE-4AA4-8C07-E008603E97C7}" srcOrd="1" destOrd="0" presId="urn:microsoft.com/office/officeart/2016/7/layout/HorizontalActionList"/>
    <dgm:cxn modelId="{23B5980E-570A-47E9-A9F6-5B7096E368CB}" type="presParOf" srcId="{35634919-6717-4B22-81D9-B012D7ED97C3}" destId="{AAF6A34F-1489-4DA7-B38E-616309898477}" srcOrd="1" destOrd="0" presId="urn:microsoft.com/office/officeart/2016/7/layout/HorizontalActionList"/>
    <dgm:cxn modelId="{64CBCD9D-C205-4B66-A539-0C3A05CB4BAD}" type="presParOf" srcId="{35634919-6717-4B22-81D9-B012D7ED97C3}" destId="{22C9D9E6-D7E1-4697-A872-2205FAB5E168}" srcOrd="2" destOrd="0" presId="urn:microsoft.com/office/officeart/2016/7/layout/HorizontalActionList"/>
    <dgm:cxn modelId="{8B594838-A7E9-4AA0-8515-F3981B8E0BE4}" type="presParOf" srcId="{22C9D9E6-D7E1-4697-A872-2205FAB5E168}" destId="{E6E87F37-999C-4B2D-A167-1BE8E6091257}" srcOrd="0" destOrd="0" presId="urn:microsoft.com/office/officeart/2016/7/layout/HorizontalActionList"/>
    <dgm:cxn modelId="{02E218DE-4BBE-4EA9-A618-6FD42EA05AB6}" type="presParOf" srcId="{22C9D9E6-D7E1-4697-A872-2205FAB5E168}" destId="{020720BC-CAE7-475C-9D1F-05CDBCC2AC03}" srcOrd="1" destOrd="0" presId="urn:microsoft.com/office/officeart/2016/7/layout/HorizontalActionList"/>
    <dgm:cxn modelId="{D1F4F930-C458-47CC-B1FD-4CBBCA04339A}" type="presParOf" srcId="{35634919-6717-4B22-81D9-B012D7ED97C3}" destId="{48DFBA55-A99D-4C3B-9F59-B6C179B397C9}" srcOrd="3" destOrd="0" presId="urn:microsoft.com/office/officeart/2016/7/layout/HorizontalActionList"/>
    <dgm:cxn modelId="{0C1A3592-D047-4154-98C4-BA47F0B43D5F}" type="presParOf" srcId="{35634919-6717-4B22-81D9-B012D7ED97C3}" destId="{4C8D550B-5A31-452C-BED0-8349F7332062}" srcOrd="4" destOrd="0" presId="urn:microsoft.com/office/officeart/2016/7/layout/HorizontalActionList"/>
    <dgm:cxn modelId="{F4D1AEE3-519E-408D-B558-330B5AA5684E}" type="presParOf" srcId="{4C8D550B-5A31-452C-BED0-8349F7332062}" destId="{30C54D97-79FE-496A-8B86-BD9097442875}" srcOrd="0" destOrd="0" presId="urn:microsoft.com/office/officeart/2016/7/layout/HorizontalActionList"/>
    <dgm:cxn modelId="{A9F7A43B-17DB-49BF-8B19-3CFE80C2CB70}" type="presParOf" srcId="{4C8D550B-5A31-452C-BED0-8349F7332062}" destId="{B7CE2FD0-064B-432B-9890-D38A905C21FD}" srcOrd="1" destOrd="0" presId="urn:microsoft.com/office/officeart/2016/7/layout/HorizontalActionList"/>
    <dgm:cxn modelId="{C109E9E4-91F5-4C74-B5ED-36DE35A32CAE}" type="presParOf" srcId="{35634919-6717-4B22-81D9-B012D7ED97C3}" destId="{988863B7-AC5E-42E3-85CE-C2EBA3DBFC05}" srcOrd="5" destOrd="0" presId="urn:microsoft.com/office/officeart/2016/7/layout/HorizontalActionList"/>
    <dgm:cxn modelId="{31179AF5-BADC-470D-994F-3E237658B9B0}" type="presParOf" srcId="{35634919-6717-4B22-81D9-B012D7ED97C3}" destId="{83E7E284-8C47-430E-B847-67093747F91E}" srcOrd="6" destOrd="0" presId="urn:microsoft.com/office/officeart/2016/7/layout/HorizontalActionList"/>
    <dgm:cxn modelId="{87F47841-75CD-455F-84D8-A7886975F228}" type="presParOf" srcId="{83E7E284-8C47-430E-B847-67093747F91E}" destId="{24F7CF82-D974-4328-B728-1645A8B0F14C}" srcOrd="0" destOrd="0" presId="urn:microsoft.com/office/officeart/2016/7/layout/HorizontalActionList"/>
    <dgm:cxn modelId="{F2E9CB32-D5EA-49B2-A42D-3A074FD78894}" type="presParOf" srcId="{83E7E284-8C47-430E-B847-67093747F91E}" destId="{3A625931-3DEA-49EE-B798-469FC2C5A09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AB8B5D-06BE-4D0F-8C65-363694D186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05DF12-AEB9-4340-AFFC-C523921DB2E3}">
      <dgm:prSet custT="1"/>
      <dgm:spPr/>
      <dgm:t>
        <a:bodyPr/>
        <a:lstStyle/>
        <a:p>
          <a:r>
            <a:rPr lang="en-US" sz="2000" dirty="0"/>
            <a:t>Before stopping CPR offer 2 minutes for family to say goodbye. </a:t>
          </a:r>
        </a:p>
      </dgm:t>
    </dgm:pt>
    <dgm:pt modelId="{0050E4D5-1E3C-4673-9B19-FE7BA1E54774}" type="parTrans" cxnId="{6076E4BA-963F-4705-A375-4A291F2B4433}">
      <dgm:prSet/>
      <dgm:spPr/>
      <dgm:t>
        <a:bodyPr/>
        <a:lstStyle/>
        <a:p>
          <a:endParaRPr lang="en-US"/>
        </a:p>
      </dgm:t>
    </dgm:pt>
    <dgm:pt modelId="{5CB638EB-F9F6-4E47-95F9-1A489F6BDBF2}" type="sibTrans" cxnId="{6076E4BA-963F-4705-A375-4A291F2B4433}">
      <dgm:prSet/>
      <dgm:spPr/>
      <dgm:t>
        <a:bodyPr/>
        <a:lstStyle/>
        <a:p>
          <a:endParaRPr lang="en-US"/>
        </a:p>
      </dgm:t>
    </dgm:pt>
    <dgm:pt modelId="{A5044CCD-B30F-464E-AAD2-9572C920E6E6}">
      <dgm:prSet custT="1"/>
      <dgm:spPr/>
      <dgm:t>
        <a:bodyPr/>
        <a:lstStyle/>
        <a:p>
          <a:r>
            <a:rPr lang="en-US" sz="2000"/>
            <a:t>Honor their wishes, either way. Everyone reacts differently to trauma and has different needs.</a:t>
          </a:r>
        </a:p>
      </dgm:t>
    </dgm:pt>
    <dgm:pt modelId="{5348BA4F-C494-431F-B5F6-7CAF9E8AD3DE}" type="parTrans" cxnId="{592ABBA7-8689-487C-B960-3723EE301D36}">
      <dgm:prSet/>
      <dgm:spPr/>
      <dgm:t>
        <a:bodyPr/>
        <a:lstStyle/>
        <a:p>
          <a:endParaRPr lang="en-US"/>
        </a:p>
      </dgm:t>
    </dgm:pt>
    <dgm:pt modelId="{7A428AEB-9D71-47D6-A5C9-FFEC0E03E2CD}" type="sibTrans" cxnId="{592ABBA7-8689-487C-B960-3723EE301D36}">
      <dgm:prSet/>
      <dgm:spPr/>
      <dgm:t>
        <a:bodyPr/>
        <a:lstStyle/>
        <a:p>
          <a:endParaRPr lang="en-US"/>
        </a:p>
      </dgm:t>
    </dgm:pt>
    <dgm:pt modelId="{AE43476C-69A2-4748-BA01-C1FE53298E9C}">
      <dgm:prSet custT="1"/>
      <dgm:spPr/>
      <dgm:t>
        <a:bodyPr/>
        <a:lstStyle/>
        <a:p>
          <a:r>
            <a:rPr lang="en-US" sz="2000"/>
            <a:t>Once ready to stop CPR, state you are now are going to stop compressions THEN stop them.</a:t>
          </a:r>
        </a:p>
      </dgm:t>
    </dgm:pt>
    <dgm:pt modelId="{C038EE08-560A-410A-A32F-FE3D726C3808}" type="parTrans" cxnId="{A6AFACC2-AD63-4F53-91A4-217A307C9247}">
      <dgm:prSet/>
      <dgm:spPr/>
      <dgm:t>
        <a:bodyPr/>
        <a:lstStyle/>
        <a:p>
          <a:endParaRPr lang="en-US"/>
        </a:p>
      </dgm:t>
    </dgm:pt>
    <dgm:pt modelId="{62CF6B33-CC88-469E-9446-8DDBC2C0E7FF}" type="sibTrans" cxnId="{A6AFACC2-AD63-4F53-91A4-217A307C9247}">
      <dgm:prSet/>
      <dgm:spPr/>
      <dgm:t>
        <a:bodyPr/>
        <a:lstStyle/>
        <a:p>
          <a:endParaRPr lang="en-US"/>
        </a:p>
      </dgm:t>
    </dgm:pt>
    <dgm:pt modelId="{B0553F1F-2102-4F35-BE86-751B98B7312D}">
      <dgm:prSet custT="1"/>
      <dgm:spPr/>
      <dgm:t>
        <a:bodyPr/>
        <a:lstStyle/>
        <a:p>
          <a:r>
            <a:rPr lang="en-US" sz="2000" dirty="0"/>
            <a:t>Allow the brain a moment to prepare for cessation</a:t>
          </a:r>
        </a:p>
      </dgm:t>
    </dgm:pt>
    <dgm:pt modelId="{C17B4046-D75E-4D0F-9C31-0DEFE48C56F1}" type="parTrans" cxnId="{5626B347-A929-4742-AD37-1D3B0B30C09A}">
      <dgm:prSet/>
      <dgm:spPr/>
      <dgm:t>
        <a:bodyPr/>
        <a:lstStyle/>
        <a:p>
          <a:endParaRPr lang="en-US"/>
        </a:p>
      </dgm:t>
    </dgm:pt>
    <dgm:pt modelId="{94E776A2-426A-4F8E-8E80-407171D8073B}" type="sibTrans" cxnId="{5626B347-A929-4742-AD37-1D3B0B30C09A}">
      <dgm:prSet/>
      <dgm:spPr/>
      <dgm:t>
        <a:bodyPr/>
        <a:lstStyle/>
        <a:p>
          <a:endParaRPr lang="en-US"/>
        </a:p>
      </dgm:t>
    </dgm:pt>
    <dgm:pt modelId="{EFC794F1-F3E1-4641-9D7C-8926C3EDAA50}" type="pres">
      <dgm:prSet presAssocID="{D1AB8B5D-06BE-4D0F-8C65-363694D18630}" presName="root" presStyleCnt="0">
        <dgm:presLayoutVars>
          <dgm:dir/>
          <dgm:resizeHandles val="exact"/>
        </dgm:presLayoutVars>
      </dgm:prSet>
      <dgm:spPr/>
    </dgm:pt>
    <dgm:pt modelId="{FA36A9A6-8B41-4A47-ABCE-76EA8FFBA9EE}" type="pres">
      <dgm:prSet presAssocID="{3D05DF12-AEB9-4340-AFFC-C523921DB2E3}" presName="compNode" presStyleCnt="0"/>
      <dgm:spPr/>
    </dgm:pt>
    <dgm:pt modelId="{8041A068-D2A8-468A-982F-8FAFC5C8B887}" type="pres">
      <dgm:prSet presAssocID="{3D05DF12-AEB9-4340-AFFC-C523921DB2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6AFDA9D8-DBB0-47E5-B106-12F52C2A99A2}" type="pres">
      <dgm:prSet presAssocID="{3D05DF12-AEB9-4340-AFFC-C523921DB2E3}" presName="spaceRect" presStyleCnt="0"/>
      <dgm:spPr/>
    </dgm:pt>
    <dgm:pt modelId="{F8D7CB81-7D4B-4A81-84C6-CAEFF48AA793}" type="pres">
      <dgm:prSet presAssocID="{3D05DF12-AEB9-4340-AFFC-C523921DB2E3}" presName="textRect" presStyleLbl="revTx" presStyleIdx="0" presStyleCnt="4">
        <dgm:presLayoutVars>
          <dgm:chMax val="1"/>
          <dgm:chPref val="1"/>
        </dgm:presLayoutVars>
      </dgm:prSet>
      <dgm:spPr/>
    </dgm:pt>
    <dgm:pt modelId="{61F12F03-2E80-44F4-BD8C-DD133CE6BB1D}" type="pres">
      <dgm:prSet presAssocID="{5CB638EB-F9F6-4E47-95F9-1A489F6BDBF2}" presName="sibTrans" presStyleCnt="0"/>
      <dgm:spPr/>
    </dgm:pt>
    <dgm:pt modelId="{D589C9ED-33B3-42BB-B9AB-04EDD429E041}" type="pres">
      <dgm:prSet presAssocID="{A5044CCD-B30F-464E-AAD2-9572C920E6E6}" presName="compNode" presStyleCnt="0"/>
      <dgm:spPr/>
    </dgm:pt>
    <dgm:pt modelId="{2FBC50B1-8323-48CB-A40C-E06A78E3C0DA}" type="pres">
      <dgm:prSet presAssocID="{A5044CCD-B30F-464E-AAD2-9572C920E6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1F822BA0-3612-487E-8691-2D0C331359B8}" type="pres">
      <dgm:prSet presAssocID="{A5044CCD-B30F-464E-AAD2-9572C920E6E6}" presName="spaceRect" presStyleCnt="0"/>
      <dgm:spPr/>
    </dgm:pt>
    <dgm:pt modelId="{22C3D8E4-E56D-4839-B0CF-417CA0A947D0}" type="pres">
      <dgm:prSet presAssocID="{A5044CCD-B30F-464E-AAD2-9572C920E6E6}" presName="textRect" presStyleLbl="revTx" presStyleIdx="1" presStyleCnt="4">
        <dgm:presLayoutVars>
          <dgm:chMax val="1"/>
          <dgm:chPref val="1"/>
        </dgm:presLayoutVars>
      </dgm:prSet>
      <dgm:spPr/>
    </dgm:pt>
    <dgm:pt modelId="{DB54A8E7-FEBE-42DD-896E-C32CE4BB9A72}" type="pres">
      <dgm:prSet presAssocID="{7A428AEB-9D71-47D6-A5C9-FFEC0E03E2CD}" presName="sibTrans" presStyleCnt="0"/>
      <dgm:spPr/>
    </dgm:pt>
    <dgm:pt modelId="{E3D88EE1-DC72-4D79-9E1E-1589EE29E4A7}" type="pres">
      <dgm:prSet presAssocID="{AE43476C-69A2-4748-BA01-C1FE53298E9C}" presName="compNode" presStyleCnt="0"/>
      <dgm:spPr/>
    </dgm:pt>
    <dgm:pt modelId="{F50F77FF-F353-4BF9-824F-13FAF18ADCA4}" type="pres">
      <dgm:prSet presAssocID="{AE43476C-69A2-4748-BA01-C1FE53298E9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5FFEC7BF-C9AB-4AC7-A6AA-7903397000FE}" type="pres">
      <dgm:prSet presAssocID="{AE43476C-69A2-4748-BA01-C1FE53298E9C}" presName="spaceRect" presStyleCnt="0"/>
      <dgm:spPr/>
    </dgm:pt>
    <dgm:pt modelId="{5F009BB4-7C1A-40FB-90B1-8EF3EC24A90E}" type="pres">
      <dgm:prSet presAssocID="{AE43476C-69A2-4748-BA01-C1FE53298E9C}" presName="textRect" presStyleLbl="revTx" presStyleIdx="2" presStyleCnt="4">
        <dgm:presLayoutVars>
          <dgm:chMax val="1"/>
          <dgm:chPref val="1"/>
        </dgm:presLayoutVars>
      </dgm:prSet>
      <dgm:spPr/>
    </dgm:pt>
    <dgm:pt modelId="{31625DE9-CC00-4C15-98A6-8447CB9F6C66}" type="pres">
      <dgm:prSet presAssocID="{62CF6B33-CC88-469E-9446-8DDBC2C0E7FF}" presName="sibTrans" presStyleCnt="0"/>
      <dgm:spPr/>
    </dgm:pt>
    <dgm:pt modelId="{ABC025B3-FB3B-4B14-8A07-DD36720B4659}" type="pres">
      <dgm:prSet presAssocID="{B0553F1F-2102-4F35-BE86-751B98B7312D}" presName="compNode" presStyleCnt="0"/>
      <dgm:spPr/>
    </dgm:pt>
    <dgm:pt modelId="{A64D5288-C599-4D76-9383-3FAF912DCB6E}" type="pres">
      <dgm:prSet presAssocID="{B0553F1F-2102-4F35-BE86-751B98B731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7B657FF-7105-4CD4-9258-6F90413B1D91}" type="pres">
      <dgm:prSet presAssocID="{B0553F1F-2102-4F35-BE86-751B98B7312D}" presName="spaceRect" presStyleCnt="0"/>
      <dgm:spPr/>
    </dgm:pt>
    <dgm:pt modelId="{ABCD2669-B121-48CC-9FB7-E308ED0C3188}" type="pres">
      <dgm:prSet presAssocID="{B0553F1F-2102-4F35-BE86-751B98B731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5D44F02-96AF-4ABD-B6D9-35CEC94622C6}" type="presOf" srcId="{D1AB8B5D-06BE-4D0F-8C65-363694D18630}" destId="{EFC794F1-F3E1-4641-9D7C-8926C3EDAA50}" srcOrd="0" destOrd="0" presId="urn:microsoft.com/office/officeart/2018/2/layout/IconLabelList"/>
    <dgm:cxn modelId="{8FDC0D1C-BC3A-4AB7-AE15-FD62B02B7DA0}" type="presOf" srcId="{B0553F1F-2102-4F35-BE86-751B98B7312D}" destId="{ABCD2669-B121-48CC-9FB7-E308ED0C3188}" srcOrd="0" destOrd="0" presId="urn:microsoft.com/office/officeart/2018/2/layout/IconLabelList"/>
    <dgm:cxn modelId="{38A2AC63-287B-4BF8-9AA0-56FC29175CB2}" type="presOf" srcId="{A5044CCD-B30F-464E-AAD2-9572C920E6E6}" destId="{22C3D8E4-E56D-4839-B0CF-417CA0A947D0}" srcOrd="0" destOrd="0" presId="urn:microsoft.com/office/officeart/2018/2/layout/IconLabelList"/>
    <dgm:cxn modelId="{5626B347-A929-4742-AD37-1D3B0B30C09A}" srcId="{D1AB8B5D-06BE-4D0F-8C65-363694D18630}" destId="{B0553F1F-2102-4F35-BE86-751B98B7312D}" srcOrd="3" destOrd="0" parTransId="{C17B4046-D75E-4D0F-9C31-0DEFE48C56F1}" sibTransId="{94E776A2-426A-4F8E-8E80-407171D8073B}"/>
    <dgm:cxn modelId="{F5449791-F68C-400F-B030-6CD9F0D32149}" type="presOf" srcId="{3D05DF12-AEB9-4340-AFFC-C523921DB2E3}" destId="{F8D7CB81-7D4B-4A81-84C6-CAEFF48AA793}" srcOrd="0" destOrd="0" presId="urn:microsoft.com/office/officeart/2018/2/layout/IconLabelList"/>
    <dgm:cxn modelId="{592ABBA7-8689-487C-B960-3723EE301D36}" srcId="{D1AB8B5D-06BE-4D0F-8C65-363694D18630}" destId="{A5044CCD-B30F-464E-AAD2-9572C920E6E6}" srcOrd="1" destOrd="0" parTransId="{5348BA4F-C494-431F-B5F6-7CAF9E8AD3DE}" sibTransId="{7A428AEB-9D71-47D6-A5C9-FFEC0E03E2CD}"/>
    <dgm:cxn modelId="{6076E4BA-963F-4705-A375-4A291F2B4433}" srcId="{D1AB8B5D-06BE-4D0F-8C65-363694D18630}" destId="{3D05DF12-AEB9-4340-AFFC-C523921DB2E3}" srcOrd="0" destOrd="0" parTransId="{0050E4D5-1E3C-4673-9B19-FE7BA1E54774}" sibTransId="{5CB638EB-F9F6-4E47-95F9-1A489F6BDBF2}"/>
    <dgm:cxn modelId="{A6AFACC2-AD63-4F53-91A4-217A307C9247}" srcId="{D1AB8B5D-06BE-4D0F-8C65-363694D18630}" destId="{AE43476C-69A2-4748-BA01-C1FE53298E9C}" srcOrd="2" destOrd="0" parTransId="{C038EE08-560A-410A-A32F-FE3D726C3808}" sibTransId="{62CF6B33-CC88-469E-9446-8DDBC2C0E7FF}"/>
    <dgm:cxn modelId="{46632BE0-F022-4BD2-ADD7-BD840BD77781}" type="presOf" srcId="{AE43476C-69A2-4748-BA01-C1FE53298E9C}" destId="{5F009BB4-7C1A-40FB-90B1-8EF3EC24A90E}" srcOrd="0" destOrd="0" presId="urn:microsoft.com/office/officeart/2018/2/layout/IconLabelList"/>
    <dgm:cxn modelId="{231F6ACC-96C5-4F08-B79A-9FE49DB792BE}" type="presParOf" srcId="{EFC794F1-F3E1-4641-9D7C-8926C3EDAA50}" destId="{FA36A9A6-8B41-4A47-ABCE-76EA8FFBA9EE}" srcOrd="0" destOrd="0" presId="urn:microsoft.com/office/officeart/2018/2/layout/IconLabelList"/>
    <dgm:cxn modelId="{E1A72589-596B-4D76-8C39-084B88B1A090}" type="presParOf" srcId="{FA36A9A6-8B41-4A47-ABCE-76EA8FFBA9EE}" destId="{8041A068-D2A8-468A-982F-8FAFC5C8B887}" srcOrd="0" destOrd="0" presId="urn:microsoft.com/office/officeart/2018/2/layout/IconLabelList"/>
    <dgm:cxn modelId="{62E6F37E-163F-4A02-88F6-025BB5EE3350}" type="presParOf" srcId="{FA36A9A6-8B41-4A47-ABCE-76EA8FFBA9EE}" destId="{6AFDA9D8-DBB0-47E5-B106-12F52C2A99A2}" srcOrd="1" destOrd="0" presId="urn:microsoft.com/office/officeart/2018/2/layout/IconLabelList"/>
    <dgm:cxn modelId="{5D120DCF-6140-4A0E-AE54-BC79CA4CEC55}" type="presParOf" srcId="{FA36A9A6-8B41-4A47-ABCE-76EA8FFBA9EE}" destId="{F8D7CB81-7D4B-4A81-84C6-CAEFF48AA793}" srcOrd="2" destOrd="0" presId="urn:microsoft.com/office/officeart/2018/2/layout/IconLabelList"/>
    <dgm:cxn modelId="{908AB64E-138C-420A-A85D-60E123CEAF97}" type="presParOf" srcId="{EFC794F1-F3E1-4641-9D7C-8926C3EDAA50}" destId="{61F12F03-2E80-44F4-BD8C-DD133CE6BB1D}" srcOrd="1" destOrd="0" presId="urn:microsoft.com/office/officeart/2018/2/layout/IconLabelList"/>
    <dgm:cxn modelId="{DC71B85A-20CD-4BBB-B50B-E5536512F6EF}" type="presParOf" srcId="{EFC794F1-F3E1-4641-9D7C-8926C3EDAA50}" destId="{D589C9ED-33B3-42BB-B9AB-04EDD429E041}" srcOrd="2" destOrd="0" presId="urn:microsoft.com/office/officeart/2018/2/layout/IconLabelList"/>
    <dgm:cxn modelId="{CEBAB3B4-4BA1-470E-B724-F9F931D18C71}" type="presParOf" srcId="{D589C9ED-33B3-42BB-B9AB-04EDD429E041}" destId="{2FBC50B1-8323-48CB-A40C-E06A78E3C0DA}" srcOrd="0" destOrd="0" presId="urn:microsoft.com/office/officeart/2018/2/layout/IconLabelList"/>
    <dgm:cxn modelId="{9FD70AA8-7220-4C8B-9085-F72C3905B658}" type="presParOf" srcId="{D589C9ED-33B3-42BB-B9AB-04EDD429E041}" destId="{1F822BA0-3612-487E-8691-2D0C331359B8}" srcOrd="1" destOrd="0" presId="urn:microsoft.com/office/officeart/2018/2/layout/IconLabelList"/>
    <dgm:cxn modelId="{78630EE9-043E-49E5-AC60-DCEF2B257DA9}" type="presParOf" srcId="{D589C9ED-33B3-42BB-B9AB-04EDD429E041}" destId="{22C3D8E4-E56D-4839-B0CF-417CA0A947D0}" srcOrd="2" destOrd="0" presId="urn:microsoft.com/office/officeart/2018/2/layout/IconLabelList"/>
    <dgm:cxn modelId="{6B763E20-87D5-4AF3-8610-78B0356B630F}" type="presParOf" srcId="{EFC794F1-F3E1-4641-9D7C-8926C3EDAA50}" destId="{DB54A8E7-FEBE-42DD-896E-C32CE4BB9A72}" srcOrd="3" destOrd="0" presId="urn:microsoft.com/office/officeart/2018/2/layout/IconLabelList"/>
    <dgm:cxn modelId="{23DFCAFE-B1E9-49CC-9154-D542A888864C}" type="presParOf" srcId="{EFC794F1-F3E1-4641-9D7C-8926C3EDAA50}" destId="{E3D88EE1-DC72-4D79-9E1E-1589EE29E4A7}" srcOrd="4" destOrd="0" presId="urn:microsoft.com/office/officeart/2018/2/layout/IconLabelList"/>
    <dgm:cxn modelId="{02E4E1B7-1A38-451E-A905-5DB50792DCDC}" type="presParOf" srcId="{E3D88EE1-DC72-4D79-9E1E-1589EE29E4A7}" destId="{F50F77FF-F353-4BF9-824F-13FAF18ADCA4}" srcOrd="0" destOrd="0" presId="urn:microsoft.com/office/officeart/2018/2/layout/IconLabelList"/>
    <dgm:cxn modelId="{D92EFB53-12CD-4F27-8F01-DC686B040A17}" type="presParOf" srcId="{E3D88EE1-DC72-4D79-9E1E-1589EE29E4A7}" destId="{5FFEC7BF-C9AB-4AC7-A6AA-7903397000FE}" srcOrd="1" destOrd="0" presId="urn:microsoft.com/office/officeart/2018/2/layout/IconLabelList"/>
    <dgm:cxn modelId="{11AC5D25-903D-4417-AA92-FC9C43D72ED6}" type="presParOf" srcId="{E3D88EE1-DC72-4D79-9E1E-1589EE29E4A7}" destId="{5F009BB4-7C1A-40FB-90B1-8EF3EC24A90E}" srcOrd="2" destOrd="0" presId="urn:microsoft.com/office/officeart/2018/2/layout/IconLabelList"/>
    <dgm:cxn modelId="{448ABEF1-2F8E-48F9-AD02-E174FD16DF87}" type="presParOf" srcId="{EFC794F1-F3E1-4641-9D7C-8926C3EDAA50}" destId="{31625DE9-CC00-4C15-98A6-8447CB9F6C66}" srcOrd="5" destOrd="0" presId="urn:microsoft.com/office/officeart/2018/2/layout/IconLabelList"/>
    <dgm:cxn modelId="{25BDFA45-BCE2-4385-B699-30CE0F0621D6}" type="presParOf" srcId="{EFC794F1-F3E1-4641-9D7C-8926C3EDAA50}" destId="{ABC025B3-FB3B-4B14-8A07-DD36720B4659}" srcOrd="6" destOrd="0" presId="urn:microsoft.com/office/officeart/2018/2/layout/IconLabelList"/>
    <dgm:cxn modelId="{FBD51965-A13B-4076-B8C6-F7FF2B89F9FC}" type="presParOf" srcId="{ABC025B3-FB3B-4B14-8A07-DD36720B4659}" destId="{A64D5288-C599-4D76-9383-3FAF912DCB6E}" srcOrd="0" destOrd="0" presId="urn:microsoft.com/office/officeart/2018/2/layout/IconLabelList"/>
    <dgm:cxn modelId="{511267F9-A1FE-41DC-870F-B5F57E5D79B5}" type="presParOf" srcId="{ABC025B3-FB3B-4B14-8A07-DD36720B4659}" destId="{57B657FF-7105-4CD4-9258-6F90413B1D91}" srcOrd="1" destOrd="0" presId="urn:microsoft.com/office/officeart/2018/2/layout/IconLabelList"/>
    <dgm:cxn modelId="{221ED3B1-90A3-437E-A628-68695C742692}" type="presParOf" srcId="{ABC025B3-FB3B-4B14-8A07-DD36720B4659}" destId="{ABCD2669-B121-48CC-9FB7-E308ED0C31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B8B5D-06BE-4D0F-8C65-363694D186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05DF12-AEB9-4340-AFFC-C523921DB2E3}">
      <dgm:prSet custT="1"/>
      <dgm:spPr/>
      <dgm:t>
        <a:bodyPr/>
        <a:lstStyle/>
        <a:p>
          <a:r>
            <a:rPr lang="en-US" sz="2000" dirty="0"/>
            <a:t>Check for pulse, heart tones, electrical activity. </a:t>
          </a:r>
        </a:p>
      </dgm:t>
    </dgm:pt>
    <dgm:pt modelId="{0050E4D5-1E3C-4673-9B19-FE7BA1E54774}" type="parTrans" cxnId="{6076E4BA-963F-4705-A375-4A291F2B4433}">
      <dgm:prSet/>
      <dgm:spPr/>
      <dgm:t>
        <a:bodyPr/>
        <a:lstStyle/>
        <a:p>
          <a:endParaRPr lang="en-US"/>
        </a:p>
      </dgm:t>
    </dgm:pt>
    <dgm:pt modelId="{5CB638EB-F9F6-4E47-95F9-1A489F6BDBF2}" type="sibTrans" cxnId="{6076E4BA-963F-4705-A375-4A291F2B4433}">
      <dgm:prSet/>
      <dgm:spPr/>
      <dgm:t>
        <a:bodyPr/>
        <a:lstStyle/>
        <a:p>
          <a:endParaRPr lang="en-US"/>
        </a:p>
      </dgm:t>
    </dgm:pt>
    <dgm:pt modelId="{A5044CCD-B30F-464E-AAD2-9572C920E6E6}">
      <dgm:prSet custT="1"/>
      <dgm:spPr/>
      <dgm:t>
        <a:bodyPr/>
        <a:lstStyle/>
        <a:p>
          <a:r>
            <a:rPr lang="en-US" sz="2000" dirty="0"/>
            <a:t>Direct Empathetic Communication</a:t>
          </a:r>
        </a:p>
      </dgm:t>
    </dgm:pt>
    <dgm:pt modelId="{5348BA4F-C494-431F-B5F6-7CAF9E8AD3DE}" type="parTrans" cxnId="{592ABBA7-8689-487C-B960-3723EE301D36}">
      <dgm:prSet/>
      <dgm:spPr/>
      <dgm:t>
        <a:bodyPr/>
        <a:lstStyle/>
        <a:p>
          <a:endParaRPr lang="en-US"/>
        </a:p>
      </dgm:t>
    </dgm:pt>
    <dgm:pt modelId="{7A428AEB-9D71-47D6-A5C9-FFEC0E03E2CD}" type="sibTrans" cxnId="{592ABBA7-8689-487C-B960-3723EE301D36}">
      <dgm:prSet/>
      <dgm:spPr/>
      <dgm:t>
        <a:bodyPr/>
        <a:lstStyle/>
        <a:p>
          <a:endParaRPr lang="en-US"/>
        </a:p>
      </dgm:t>
    </dgm:pt>
    <dgm:pt modelId="{AE43476C-69A2-4748-BA01-C1FE53298E9C}">
      <dgm:prSet custT="1"/>
      <dgm:spPr/>
      <dgm:t>
        <a:bodyPr/>
        <a:lstStyle/>
        <a:p>
          <a:r>
            <a:rPr lang="en-US" sz="2000" dirty="0"/>
            <a:t>Same provider should remain with the caregivers and provide comfort.</a:t>
          </a:r>
        </a:p>
      </dgm:t>
    </dgm:pt>
    <dgm:pt modelId="{C038EE08-560A-410A-A32F-FE3D726C3808}" type="parTrans" cxnId="{A6AFACC2-AD63-4F53-91A4-217A307C9247}">
      <dgm:prSet/>
      <dgm:spPr/>
      <dgm:t>
        <a:bodyPr/>
        <a:lstStyle/>
        <a:p>
          <a:endParaRPr lang="en-US"/>
        </a:p>
      </dgm:t>
    </dgm:pt>
    <dgm:pt modelId="{62CF6B33-CC88-469E-9446-8DDBC2C0E7FF}" type="sibTrans" cxnId="{A6AFACC2-AD63-4F53-91A4-217A307C9247}">
      <dgm:prSet/>
      <dgm:spPr/>
      <dgm:t>
        <a:bodyPr/>
        <a:lstStyle/>
        <a:p>
          <a:endParaRPr lang="en-US"/>
        </a:p>
      </dgm:t>
    </dgm:pt>
    <dgm:pt modelId="{B0553F1F-2102-4F35-BE86-751B98B7312D}">
      <dgm:prSet custT="1"/>
      <dgm:spPr/>
      <dgm:t>
        <a:bodyPr/>
        <a:lstStyle/>
        <a:p>
          <a:r>
            <a:rPr lang="en-US" sz="2000" dirty="0"/>
            <a:t>Find ways to provide physical comfort</a:t>
          </a:r>
        </a:p>
      </dgm:t>
    </dgm:pt>
    <dgm:pt modelId="{C17B4046-D75E-4D0F-9C31-0DEFE48C56F1}" type="parTrans" cxnId="{5626B347-A929-4742-AD37-1D3B0B30C09A}">
      <dgm:prSet/>
      <dgm:spPr/>
      <dgm:t>
        <a:bodyPr/>
        <a:lstStyle/>
        <a:p>
          <a:endParaRPr lang="en-US"/>
        </a:p>
      </dgm:t>
    </dgm:pt>
    <dgm:pt modelId="{94E776A2-426A-4F8E-8E80-407171D8073B}" type="sibTrans" cxnId="{5626B347-A929-4742-AD37-1D3B0B30C09A}">
      <dgm:prSet/>
      <dgm:spPr/>
      <dgm:t>
        <a:bodyPr/>
        <a:lstStyle/>
        <a:p>
          <a:endParaRPr lang="en-US"/>
        </a:p>
      </dgm:t>
    </dgm:pt>
    <dgm:pt modelId="{EFC794F1-F3E1-4641-9D7C-8926C3EDAA50}" type="pres">
      <dgm:prSet presAssocID="{D1AB8B5D-06BE-4D0F-8C65-363694D18630}" presName="root" presStyleCnt="0">
        <dgm:presLayoutVars>
          <dgm:dir/>
          <dgm:resizeHandles val="exact"/>
        </dgm:presLayoutVars>
      </dgm:prSet>
      <dgm:spPr/>
    </dgm:pt>
    <dgm:pt modelId="{FA36A9A6-8B41-4A47-ABCE-76EA8FFBA9EE}" type="pres">
      <dgm:prSet presAssocID="{3D05DF12-AEB9-4340-AFFC-C523921DB2E3}" presName="compNode" presStyleCnt="0"/>
      <dgm:spPr/>
    </dgm:pt>
    <dgm:pt modelId="{8041A068-D2A8-468A-982F-8FAFC5C8B887}" type="pres">
      <dgm:prSet presAssocID="{3D05DF12-AEB9-4340-AFFC-C523921DB2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AFDA9D8-DBB0-47E5-B106-12F52C2A99A2}" type="pres">
      <dgm:prSet presAssocID="{3D05DF12-AEB9-4340-AFFC-C523921DB2E3}" presName="spaceRect" presStyleCnt="0"/>
      <dgm:spPr/>
    </dgm:pt>
    <dgm:pt modelId="{F8D7CB81-7D4B-4A81-84C6-CAEFF48AA793}" type="pres">
      <dgm:prSet presAssocID="{3D05DF12-AEB9-4340-AFFC-C523921DB2E3}" presName="textRect" presStyleLbl="revTx" presStyleIdx="0" presStyleCnt="4">
        <dgm:presLayoutVars>
          <dgm:chMax val="1"/>
          <dgm:chPref val="1"/>
        </dgm:presLayoutVars>
      </dgm:prSet>
      <dgm:spPr/>
    </dgm:pt>
    <dgm:pt modelId="{61F12F03-2E80-44F4-BD8C-DD133CE6BB1D}" type="pres">
      <dgm:prSet presAssocID="{5CB638EB-F9F6-4E47-95F9-1A489F6BDBF2}" presName="sibTrans" presStyleCnt="0"/>
      <dgm:spPr/>
    </dgm:pt>
    <dgm:pt modelId="{D589C9ED-33B3-42BB-B9AB-04EDD429E041}" type="pres">
      <dgm:prSet presAssocID="{A5044CCD-B30F-464E-AAD2-9572C920E6E6}" presName="compNode" presStyleCnt="0"/>
      <dgm:spPr/>
    </dgm:pt>
    <dgm:pt modelId="{2FBC50B1-8323-48CB-A40C-E06A78E3C0DA}" type="pres">
      <dgm:prSet presAssocID="{A5044CCD-B30F-464E-AAD2-9572C920E6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1F822BA0-3612-487E-8691-2D0C331359B8}" type="pres">
      <dgm:prSet presAssocID="{A5044CCD-B30F-464E-AAD2-9572C920E6E6}" presName="spaceRect" presStyleCnt="0"/>
      <dgm:spPr/>
    </dgm:pt>
    <dgm:pt modelId="{22C3D8E4-E56D-4839-B0CF-417CA0A947D0}" type="pres">
      <dgm:prSet presAssocID="{A5044CCD-B30F-464E-AAD2-9572C920E6E6}" presName="textRect" presStyleLbl="revTx" presStyleIdx="1" presStyleCnt="4">
        <dgm:presLayoutVars>
          <dgm:chMax val="1"/>
          <dgm:chPref val="1"/>
        </dgm:presLayoutVars>
      </dgm:prSet>
      <dgm:spPr/>
    </dgm:pt>
    <dgm:pt modelId="{DB54A8E7-FEBE-42DD-896E-C32CE4BB9A72}" type="pres">
      <dgm:prSet presAssocID="{7A428AEB-9D71-47D6-A5C9-FFEC0E03E2CD}" presName="sibTrans" presStyleCnt="0"/>
      <dgm:spPr/>
    </dgm:pt>
    <dgm:pt modelId="{E3D88EE1-DC72-4D79-9E1E-1589EE29E4A7}" type="pres">
      <dgm:prSet presAssocID="{AE43476C-69A2-4748-BA01-C1FE53298E9C}" presName="compNode" presStyleCnt="0"/>
      <dgm:spPr/>
    </dgm:pt>
    <dgm:pt modelId="{F50F77FF-F353-4BF9-824F-13FAF18ADCA4}" type="pres">
      <dgm:prSet presAssocID="{AE43476C-69A2-4748-BA01-C1FE53298E9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5FFEC7BF-C9AB-4AC7-A6AA-7903397000FE}" type="pres">
      <dgm:prSet presAssocID="{AE43476C-69A2-4748-BA01-C1FE53298E9C}" presName="spaceRect" presStyleCnt="0"/>
      <dgm:spPr/>
    </dgm:pt>
    <dgm:pt modelId="{5F009BB4-7C1A-40FB-90B1-8EF3EC24A90E}" type="pres">
      <dgm:prSet presAssocID="{AE43476C-69A2-4748-BA01-C1FE53298E9C}" presName="textRect" presStyleLbl="revTx" presStyleIdx="2" presStyleCnt="4">
        <dgm:presLayoutVars>
          <dgm:chMax val="1"/>
          <dgm:chPref val="1"/>
        </dgm:presLayoutVars>
      </dgm:prSet>
      <dgm:spPr/>
    </dgm:pt>
    <dgm:pt modelId="{31625DE9-CC00-4C15-98A6-8447CB9F6C66}" type="pres">
      <dgm:prSet presAssocID="{62CF6B33-CC88-469E-9446-8DDBC2C0E7FF}" presName="sibTrans" presStyleCnt="0"/>
      <dgm:spPr/>
    </dgm:pt>
    <dgm:pt modelId="{ABC025B3-FB3B-4B14-8A07-DD36720B4659}" type="pres">
      <dgm:prSet presAssocID="{B0553F1F-2102-4F35-BE86-751B98B7312D}" presName="compNode" presStyleCnt="0"/>
      <dgm:spPr/>
    </dgm:pt>
    <dgm:pt modelId="{A64D5288-C599-4D76-9383-3FAF912DCB6E}" type="pres">
      <dgm:prSet presAssocID="{B0553F1F-2102-4F35-BE86-751B98B731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Bottle"/>
        </a:ext>
      </dgm:extLst>
    </dgm:pt>
    <dgm:pt modelId="{57B657FF-7105-4CD4-9258-6F90413B1D91}" type="pres">
      <dgm:prSet presAssocID="{B0553F1F-2102-4F35-BE86-751B98B7312D}" presName="spaceRect" presStyleCnt="0"/>
      <dgm:spPr/>
    </dgm:pt>
    <dgm:pt modelId="{ABCD2669-B121-48CC-9FB7-E308ED0C3188}" type="pres">
      <dgm:prSet presAssocID="{B0553F1F-2102-4F35-BE86-751B98B731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5D44F02-96AF-4ABD-B6D9-35CEC94622C6}" type="presOf" srcId="{D1AB8B5D-06BE-4D0F-8C65-363694D18630}" destId="{EFC794F1-F3E1-4641-9D7C-8926C3EDAA50}" srcOrd="0" destOrd="0" presId="urn:microsoft.com/office/officeart/2018/2/layout/IconLabelList"/>
    <dgm:cxn modelId="{8FDC0D1C-BC3A-4AB7-AE15-FD62B02B7DA0}" type="presOf" srcId="{B0553F1F-2102-4F35-BE86-751B98B7312D}" destId="{ABCD2669-B121-48CC-9FB7-E308ED0C3188}" srcOrd="0" destOrd="0" presId="urn:microsoft.com/office/officeart/2018/2/layout/IconLabelList"/>
    <dgm:cxn modelId="{38A2AC63-287B-4BF8-9AA0-56FC29175CB2}" type="presOf" srcId="{A5044CCD-B30F-464E-AAD2-9572C920E6E6}" destId="{22C3D8E4-E56D-4839-B0CF-417CA0A947D0}" srcOrd="0" destOrd="0" presId="urn:microsoft.com/office/officeart/2018/2/layout/IconLabelList"/>
    <dgm:cxn modelId="{5626B347-A929-4742-AD37-1D3B0B30C09A}" srcId="{D1AB8B5D-06BE-4D0F-8C65-363694D18630}" destId="{B0553F1F-2102-4F35-BE86-751B98B7312D}" srcOrd="3" destOrd="0" parTransId="{C17B4046-D75E-4D0F-9C31-0DEFE48C56F1}" sibTransId="{94E776A2-426A-4F8E-8E80-407171D8073B}"/>
    <dgm:cxn modelId="{F5449791-F68C-400F-B030-6CD9F0D32149}" type="presOf" srcId="{3D05DF12-AEB9-4340-AFFC-C523921DB2E3}" destId="{F8D7CB81-7D4B-4A81-84C6-CAEFF48AA793}" srcOrd="0" destOrd="0" presId="urn:microsoft.com/office/officeart/2018/2/layout/IconLabelList"/>
    <dgm:cxn modelId="{592ABBA7-8689-487C-B960-3723EE301D36}" srcId="{D1AB8B5D-06BE-4D0F-8C65-363694D18630}" destId="{A5044CCD-B30F-464E-AAD2-9572C920E6E6}" srcOrd="1" destOrd="0" parTransId="{5348BA4F-C494-431F-B5F6-7CAF9E8AD3DE}" sibTransId="{7A428AEB-9D71-47D6-A5C9-FFEC0E03E2CD}"/>
    <dgm:cxn modelId="{6076E4BA-963F-4705-A375-4A291F2B4433}" srcId="{D1AB8B5D-06BE-4D0F-8C65-363694D18630}" destId="{3D05DF12-AEB9-4340-AFFC-C523921DB2E3}" srcOrd="0" destOrd="0" parTransId="{0050E4D5-1E3C-4673-9B19-FE7BA1E54774}" sibTransId="{5CB638EB-F9F6-4E47-95F9-1A489F6BDBF2}"/>
    <dgm:cxn modelId="{A6AFACC2-AD63-4F53-91A4-217A307C9247}" srcId="{D1AB8B5D-06BE-4D0F-8C65-363694D18630}" destId="{AE43476C-69A2-4748-BA01-C1FE53298E9C}" srcOrd="2" destOrd="0" parTransId="{C038EE08-560A-410A-A32F-FE3D726C3808}" sibTransId="{62CF6B33-CC88-469E-9446-8DDBC2C0E7FF}"/>
    <dgm:cxn modelId="{46632BE0-F022-4BD2-ADD7-BD840BD77781}" type="presOf" srcId="{AE43476C-69A2-4748-BA01-C1FE53298E9C}" destId="{5F009BB4-7C1A-40FB-90B1-8EF3EC24A90E}" srcOrd="0" destOrd="0" presId="urn:microsoft.com/office/officeart/2018/2/layout/IconLabelList"/>
    <dgm:cxn modelId="{231F6ACC-96C5-4F08-B79A-9FE49DB792BE}" type="presParOf" srcId="{EFC794F1-F3E1-4641-9D7C-8926C3EDAA50}" destId="{FA36A9A6-8B41-4A47-ABCE-76EA8FFBA9EE}" srcOrd="0" destOrd="0" presId="urn:microsoft.com/office/officeart/2018/2/layout/IconLabelList"/>
    <dgm:cxn modelId="{E1A72589-596B-4D76-8C39-084B88B1A090}" type="presParOf" srcId="{FA36A9A6-8B41-4A47-ABCE-76EA8FFBA9EE}" destId="{8041A068-D2A8-468A-982F-8FAFC5C8B887}" srcOrd="0" destOrd="0" presId="urn:microsoft.com/office/officeart/2018/2/layout/IconLabelList"/>
    <dgm:cxn modelId="{62E6F37E-163F-4A02-88F6-025BB5EE3350}" type="presParOf" srcId="{FA36A9A6-8B41-4A47-ABCE-76EA8FFBA9EE}" destId="{6AFDA9D8-DBB0-47E5-B106-12F52C2A99A2}" srcOrd="1" destOrd="0" presId="urn:microsoft.com/office/officeart/2018/2/layout/IconLabelList"/>
    <dgm:cxn modelId="{5D120DCF-6140-4A0E-AE54-BC79CA4CEC55}" type="presParOf" srcId="{FA36A9A6-8B41-4A47-ABCE-76EA8FFBA9EE}" destId="{F8D7CB81-7D4B-4A81-84C6-CAEFF48AA793}" srcOrd="2" destOrd="0" presId="urn:microsoft.com/office/officeart/2018/2/layout/IconLabelList"/>
    <dgm:cxn modelId="{908AB64E-138C-420A-A85D-60E123CEAF97}" type="presParOf" srcId="{EFC794F1-F3E1-4641-9D7C-8926C3EDAA50}" destId="{61F12F03-2E80-44F4-BD8C-DD133CE6BB1D}" srcOrd="1" destOrd="0" presId="urn:microsoft.com/office/officeart/2018/2/layout/IconLabelList"/>
    <dgm:cxn modelId="{DC71B85A-20CD-4BBB-B50B-E5536512F6EF}" type="presParOf" srcId="{EFC794F1-F3E1-4641-9D7C-8926C3EDAA50}" destId="{D589C9ED-33B3-42BB-B9AB-04EDD429E041}" srcOrd="2" destOrd="0" presId="urn:microsoft.com/office/officeart/2018/2/layout/IconLabelList"/>
    <dgm:cxn modelId="{CEBAB3B4-4BA1-470E-B724-F9F931D18C71}" type="presParOf" srcId="{D589C9ED-33B3-42BB-B9AB-04EDD429E041}" destId="{2FBC50B1-8323-48CB-A40C-E06A78E3C0DA}" srcOrd="0" destOrd="0" presId="urn:microsoft.com/office/officeart/2018/2/layout/IconLabelList"/>
    <dgm:cxn modelId="{9FD70AA8-7220-4C8B-9085-F72C3905B658}" type="presParOf" srcId="{D589C9ED-33B3-42BB-B9AB-04EDD429E041}" destId="{1F822BA0-3612-487E-8691-2D0C331359B8}" srcOrd="1" destOrd="0" presId="urn:microsoft.com/office/officeart/2018/2/layout/IconLabelList"/>
    <dgm:cxn modelId="{78630EE9-043E-49E5-AC60-DCEF2B257DA9}" type="presParOf" srcId="{D589C9ED-33B3-42BB-B9AB-04EDD429E041}" destId="{22C3D8E4-E56D-4839-B0CF-417CA0A947D0}" srcOrd="2" destOrd="0" presId="urn:microsoft.com/office/officeart/2018/2/layout/IconLabelList"/>
    <dgm:cxn modelId="{6B763E20-87D5-4AF3-8610-78B0356B630F}" type="presParOf" srcId="{EFC794F1-F3E1-4641-9D7C-8926C3EDAA50}" destId="{DB54A8E7-FEBE-42DD-896E-C32CE4BB9A72}" srcOrd="3" destOrd="0" presId="urn:microsoft.com/office/officeart/2018/2/layout/IconLabelList"/>
    <dgm:cxn modelId="{23DFCAFE-B1E9-49CC-9154-D542A888864C}" type="presParOf" srcId="{EFC794F1-F3E1-4641-9D7C-8926C3EDAA50}" destId="{E3D88EE1-DC72-4D79-9E1E-1589EE29E4A7}" srcOrd="4" destOrd="0" presId="urn:microsoft.com/office/officeart/2018/2/layout/IconLabelList"/>
    <dgm:cxn modelId="{02E4E1B7-1A38-451E-A905-5DB50792DCDC}" type="presParOf" srcId="{E3D88EE1-DC72-4D79-9E1E-1589EE29E4A7}" destId="{F50F77FF-F353-4BF9-824F-13FAF18ADCA4}" srcOrd="0" destOrd="0" presId="urn:microsoft.com/office/officeart/2018/2/layout/IconLabelList"/>
    <dgm:cxn modelId="{D92EFB53-12CD-4F27-8F01-DC686B040A17}" type="presParOf" srcId="{E3D88EE1-DC72-4D79-9E1E-1589EE29E4A7}" destId="{5FFEC7BF-C9AB-4AC7-A6AA-7903397000FE}" srcOrd="1" destOrd="0" presId="urn:microsoft.com/office/officeart/2018/2/layout/IconLabelList"/>
    <dgm:cxn modelId="{11AC5D25-903D-4417-AA92-FC9C43D72ED6}" type="presParOf" srcId="{E3D88EE1-DC72-4D79-9E1E-1589EE29E4A7}" destId="{5F009BB4-7C1A-40FB-90B1-8EF3EC24A90E}" srcOrd="2" destOrd="0" presId="urn:microsoft.com/office/officeart/2018/2/layout/IconLabelList"/>
    <dgm:cxn modelId="{448ABEF1-2F8E-48F9-AD02-E174FD16DF87}" type="presParOf" srcId="{EFC794F1-F3E1-4641-9D7C-8926C3EDAA50}" destId="{31625DE9-CC00-4C15-98A6-8447CB9F6C66}" srcOrd="5" destOrd="0" presId="urn:microsoft.com/office/officeart/2018/2/layout/IconLabelList"/>
    <dgm:cxn modelId="{25BDFA45-BCE2-4385-B699-30CE0F0621D6}" type="presParOf" srcId="{EFC794F1-F3E1-4641-9D7C-8926C3EDAA50}" destId="{ABC025B3-FB3B-4B14-8A07-DD36720B4659}" srcOrd="6" destOrd="0" presId="urn:microsoft.com/office/officeart/2018/2/layout/IconLabelList"/>
    <dgm:cxn modelId="{FBD51965-A13B-4076-B8C6-F7FF2B89F9FC}" type="presParOf" srcId="{ABC025B3-FB3B-4B14-8A07-DD36720B4659}" destId="{A64D5288-C599-4D76-9383-3FAF912DCB6E}" srcOrd="0" destOrd="0" presId="urn:microsoft.com/office/officeart/2018/2/layout/IconLabelList"/>
    <dgm:cxn modelId="{511267F9-A1FE-41DC-870F-B5F57E5D79B5}" type="presParOf" srcId="{ABC025B3-FB3B-4B14-8A07-DD36720B4659}" destId="{57B657FF-7105-4CD4-9258-6F90413B1D91}" srcOrd="1" destOrd="0" presId="urn:microsoft.com/office/officeart/2018/2/layout/IconLabelList"/>
    <dgm:cxn modelId="{221ED3B1-90A3-437E-A628-68695C742692}" type="presParOf" srcId="{ABC025B3-FB3B-4B14-8A07-DD36720B4659}" destId="{ABCD2669-B121-48CC-9FB7-E308ED0C31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746BD-1B94-45E5-B83E-1231E5C0F9B4}">
      <dsp:nvSpPr>
        <dsp:cNvPr id="0" name=""/>
        <dsp:cNvSpPr/>
      </dsp:nvSpPr>
      <dsp:spPr>
        <a:xfrm>
          <a:off x="3007" y="0"/>
          <a:ext cx="2385993" cy="29619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21" tIns="330200" rIns="1860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Promote Closure for Family</a:t>
          </a:r>
        </a:p>
      </dsp:txBody>
      <dsp:txXfrm>
        <a:off x="3007" y="1125558"/>
        <a:ext cx="2385993" cy="1777197"/>
      </dsp:txXfrm>
    </dsp:sp>
    <dsp:sp modelId="{50704075-85EA-4C76-A244-B247E689653E}">
      <dsp:nvSpPr>
        <dsp:cNvPr id="0" name=""/>
        <dsp:cNvSpPr/>
      </dsp:nvSpPr>
      <dsp:spPr>
        <a:xfrm>
          <a:off x="751704" y="296199"/>
          <a:ext cx="888598" cy="8885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</a:t>
          </a:r>
        </a:p>
      </dsp:txBody>
      <dsp:txXfrm>
        <a:off x="881836" y="426331"/>
        <a:ext cx="628334" cy="628334"/>
      </dsp:txXfrm>
    </dsp:sp>
    <dsp:sp modelId="{9833B7B6-6BC5-49C1-9DF2-A7BED595C5A6}">
      <dsp:nvSpPr>
        <dsp:cNvPr id="0" name=""/>
        <dsp:cNvSpPr/>
      </dsp:nvSpPr>
      <dsp:spPr>
        <a:xfrm>
          <a:off x="3007" y="2961924"/>
          <a:ext cx="2385993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C45B4-CB8B-4569-ADAB-219913115756}">
      <dsp:nvSpPr>
        <dsp:cNvPr id="0" name=""/>
        <dsp:cNvSpPr/>
      </dsp:nvSpPr>
      <dsp:spPr>
        <a:xfrm>
          <a:off x="2627600" y="0"/>
          <a:ext cx="2385993" cy="29619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21" tIns="330200" rIns="1860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Prioritize Family as    a Patient</a:t>
          </a:r>
        </a:p>
      </dsp:txBody>
      <dsp:txXfrm>
        <a:off x="2627600" y="1125558"/>
        <a:ext cx="2385993" cy="1777197"/>
      </dsp:txXfrm>
    </dsp:sp>
    <dsp:sp modelId="{61581562-FEE4-4FD6-8EA2-A15882FE23CF}">
      <dsp:nvSpPr>
        <dsp:cNvPr id="0" name=""/>
        <dsp:cNvSpPr/>
      </dsp:nvSpPr>
      <dsp:spPr>
        <a:xfrm>
          <a:off x="3376297" y="296199"/>
          <a:ext cx="888598" cy="8885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</a:t>
          </a:r>
        </a:p>
      </dsp:txBody>
      <dsp:txXfrm>
        <a:off x="3506429" y="426331"/>
        <a:ext cx="628334" cy="628334"/>
      </dsp:txXfrm>
    </dsp:sp>
    <dsp:sp modelId="{79DC4BB5-4DF2-4B7E-A35F-DA87D7DC5B38}">
      <dsp:nvSpPr>
        <dsp:cNvPr id="0" name=""/>
        <dsp:cNvSpPr/>
      </dsp:nvSpPr>
      <dsp:spPr>
        <a:xfrm>
          <a:off x="2627600" y="2961924"/>
          <a:ext cx="2385993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43656-873F-4BCA-9A49-7130F09440B8}">
      <dsp:nvSpPr>
        <dsp:cNvPr id="0" name=""/>
        <dsp:cNvSpPr/>
      </dsp:nvSpPr>
      <dsp:spPr>
        <a:xfrm>
          <a:off x="5252192" y="0"/>
          <a:ext cx="2385993" cy="29619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21" tIns="330200" rIns="1860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Give Time  to Say Goodbye</a:t>
          </a:r>
        </a:p>
      </dsp:txBody>
      <dsp:txXfrm>
        <a:off x="5252192" y="1125558"/>
        <a:ext cx="2385993" cy="1777197"/>
      </dsp:txXfrm>
    </dsp:sp>
    <dsp:sp modelId="{E5A9CC6A-6067-4F4D-BCC1-E3C9F7EBA4BB}">
      <dsp:nvSpPr>
        <dsp:cNvPr id="0" name=""/>
        <dsp:cNvSpPr/>
      </dsp:nvSpPr>
      <dsp:spPr>
        <a:xfrm>
          <a:off x="6000889" y="296199"/>
          <a:ext cx="888598" cy="8885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3</a:t>
          </a:r>
        </a:p>
      </dsp:txBody>
      <dsp:txXfrm>
        <a:off x="6131021" y="426331"/>
        <a:ext cx="628334" cy="628334"/>
      </dsp:txXfrm>
    </dsp:sp>
    <dsp:sp modelId="{11C3166A-C5D2-4507-9899-97A62B52EF64}">
      <dsp:nvSpPr>
        <dsp:cNvPr id="0" name=""/>
        <dsp:cNvSpPr/>
      </dsp:nvSpPr>
      <dsp:spPr>
        <a:xfrm>
          <a:off x="5252192" y="2961924"/>
          <a:ext cx="2385993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588AE-6625-4BFA-A0FF-86EBA81D2EC9}">
      <dsp:nvSpPr>
        <dsp:cNvPr id="0" name=""/>
        <dsp:cNvSpPr/>
      </dsp:nvSpPr>
      <dsp:spPr>
        <a:xfrm>
          <a:off x="7876785" y="0"/>
          <a:ext cx="2385993" cy="29619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21" tIns="330200" rIns="18602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Facilitate Healthy Grief</a:t>
          </a:r>
        </a:p>
      </dsp:txBody>
      <dsp:txXfrm>
        <a:off x="7876785" y="1125558"/>
        <a:ext cx="2385993" cy="1777197"/>
      </dsp:txXfrm>
    </dsp:sp>
    <dsp:sp modelId="{2FD214DE-9F2D-483F-8984-43198CDA9C62}">
      <dsp:nvSpPr>
        <dsp:cNvPr id="0" name=""/>
        <dsp:cNvSpPr/>
      </dsp:nvSpPr>
      <dsp:spPr>
        <a:xfrm>
          <a:off x="8625482" y="296199"/>
          <a:ext cx="888598" cy="8885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4</a:t>
          </a:r>
        </a:p>
      </dsp:txBody>
      <dsp:txXfrm>
        <a:off x="8755614" y="426331"/>
        <a:ext cx="628334" cy="628334"/>
      </dsp:txXfrm>
    </dsp:sp>
    <dsp:sp modelId="{BA5EA97F-7609-4287-8B36-2206A01A7AD3}">
      <dsp:nvSpPr>
        <dsp:cNvPr id="0" name=""/>
        <dsp:cNvSpPr/>
      </dsp:nvSpPr>
      <dsp:spPr>
        <a:xfrm>
          <a:off x="7876785" y="2961924"/>
          <a:ext cx="2385993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47992-EF27-4262-92EC-15F2014A609E}">
      <dsp:nvSpPr>
        <dsp:cNvPr id="0" name=""/>
        <dsp:cNvSpPr/>
      </dsp:nvSpPr>
      <dsp:spPr>
        <a:xfrm>
          <a:off x="1842109" y="363888"/>
          <a:ext cx="1510523" cy="1139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75B6-B9A4-443D-9673-96331D1A4400}">
      <dsp:nvSpPr>
        <dsp:cNvPr id="0" name=""/>
        <dsp:cNvSpPr/>
      </dsp:nvSpPr>
      <dsp:spPr>
        <a:xfrm>
          <a:off x="439480" y="1599340"/>
          <a:ext cx="4315781" cy="48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Create a Positive Connection</a:t>
          </a:r>
        </a:p>
      </dsp:txBody>
      <dsp:txXfrm>
        <a:off x="439480" y="1599340"/>
        <a:ext cx="4315781" cy="488305"/>
      </dsp:txXfrm>
    </dsp:sp>
    <dsp:sp modelId="{9404E4A7-D043-4C90-A1ED-B3B9DA80B2DD}">
      <dsp:nvSpPr>
        <dsp:cNvPr id="0" name=""/>
        <dsp:cNvSpPr/>
      </dsp:nvSpPr>
      <dsp:spPr>
        <a:xfrm>
          <a:off x="439480" y="2132330"/>
          <a:ext cx="4315781" cy="46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04F74-2AA7-4204-A3FD-9075A970D5AE}">
      <dsp:nvSpPr>
        <dsp:cNvPr id="0" name=""/>
        <dsp:cNvSpPr/>
      </dsp:nvSpPr>
      <dsp:spPr>
        <a:xfrm>
          <a:off x="6913152" y="363888"/>
          <a:ext cx="1510523" cy="1139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ECC9-9B84-401E-B812-6E42A8B13A3E}">
      <dsp:nvSpPr>
        <dsp:cNvPr id="0" name=""/>
        <dsp:cNvSpPr/>
      </dsp:nvSpPr>
      <dsp:spPr>
        <a:xfrm>
          <a:off x="5510523" y="1599340"/>
          <a:ext cx="4315781" cy="48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Communication</a:t>
          </a:r>
        </a:p>
      </dsp:txBody>
      <dsp:txXfrm>
        <a:off x="5510523" y="1599340"/>
        <a:ext cx="4315781" cy="488305"/>
      </dsp:txXfrm>
    </dsp:sp>
    <dsp:sp modelId="{749F742C-2D48-445F-8E4E-BF7772EE25D2}">
      <dsp:nvSpPr>
        <dsp:cNvPr id="0" name=""/>
        <dsp:cNvSpPr/>
      </dsp:nvSpPr>
      <dsp:spPr>
        <a:xfrm>
          <a:off x="5510523" y="2132330"/>
          <a:ext cx="4315781" cy="46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Communication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Gentle Delivery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Eye Level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Physical Communication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Emotional Communication</a:t>
          </a:r>
        </a:p>
      </dsp:txBody>
      <dsp:txXfrm>
        <a:off x="5510523" y="2132330"/>
        <a:ext cx="4315781" cy="46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20277-7E65-433B-A949-E7C8F043FF7D}">
      <dsp:nvSpPr>
        <dsp:cNvPr id="0" name=""/>
        <dsp:cNvSpPr/>
      </dsp:nvSpPr>
      <dsp:spPr>
        <a:xfrm>
          <a:off x="0" y="33504"/>
          <a:ext cx="6832212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Fight/Flight</a:t>
          </a:r>
        </a:p>
      </dsp:txBody>
      <dsp:txXfrm>
        <a:off x="26930" y="60434"/>
        <a:ext cx="6778352" cy="497795"/>
      </dsp:txXfrm>
    </dsp:sp>
    <dsp:sp modelId="{71C62877-5D51-4A6D-8553-39A9BA41526C}">
      <dsp:nvSpPr>
        <dsp:cNvPr id="0" name=""/>
        <dsp:cNvSpPr/>
      </dsp:nvSpPr>
      <dsp:spPr>
        <a:xfrm>
          <a:off x="0" y="585159"/>
          <a:ext cx="6832212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Catecholamine dump. Can be expressed as a mix of emotions.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You may see hyperventilating, incontrollable sobbing, inability to follow direction, rocking, etc.</a:t>
          </a:r>
        </a:p>
      </dsp:txBody>
      <dsp:txXfrm>
        <a:off x="0" y="585159"/>
        <a:ext cx="6832212" cy="1142640"/>
      </dsp:txXfrm>
    </dsp:sp>
    <dsp:sp modelId="{90AEFC06-9023-4F3A-BA95-D971F80E2198}">
      <dsp:nvSpPr>
        <dsp:cNvPr id="0" name=""/>
        <dsp:cNvSpPr/>
      </dsp:nvSpPr>
      <dsp:spPr>
        <a:xfrm>
          <a:off x="0" y="1727799"/>
          <a:ext cx="6832212" cy="551655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Freeze AKA Dissociation</a:t>
          </a:r>
        </a:p>
      </dsp:txBody>
      <dsp:txXfrm>
        <a:off x="26930" y="1754729"/>
        <a:ext cx="6778352" cy="497795"/>
      </dsp:txXfrm>
    </dsp:sp>
    <dsp:sp modelId="{DFEE8265-6950-40EF-9C96-AFE734440408}">
      <dsp:nvSpPr>
        <dsp:cNvPr id="0" name=""/>
        <dsp:cNvSpPr/>
      </dsp:nvSpPr>
      <dsp:spPr>
        <a:xfrm>
          <a:off x="0" y="2279454"/>
          <a:ext cx="6832212" cy="295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 Parasympathetic response to the Fight/Flight activation.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High levels of dopamine, serotonin, GABA activation, etc.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“This doesn’t feel real.”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“This feels like a dream.”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“I feel numb.”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“This isn’t happening.”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Slowed speech, movement, flat affect, and appear to not be reacting “normally”.</a:t>
          </a:r>
        </a:p>
      </dsp:txBody>
      <dsp:txXfrm>
        <a:off x="0" y="2279454"/>
        <a:ext cx="6832212" cy="2951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4428A-AB0A-48D6-8197-853B0F1E7D90}">
      <dsp:nvSpPr>
        <dsp:cNvPr id="0" name=""/>
        <dsp:cNvSpPr/>
      </dsp:nvSpPr>
      <dsp:spPr>
        <a:xfrm>
          <a:off x="10406" y="886644"/>
          <a:ext cx="2672462" cy="801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84" tIns="211184" rIns="211184" bIns="21118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Assign</a:t>
          </a:r>
        </a:p>
      </dsp:txBody>
      <dsp:txXfrm>
        <a:off x="10406" y="886644"/>
        <a:ext cx="2672462" cy="801738"/>
      </dsp:txXfrm>
    </dsp:sp>
    <dsp:sp modelId="{9C71EB3E-56FE-4AA4-8C07-E008603E97C7}">
      <dsp:nvSpPr>
        <dsp:cNvPr id="0" name=""/>
        <dsp:cNvSpPr/>
      </dsp:nvSpPr>
      <dsp:spPr>
        <a:xfrm>
          <a:off x="10406" y="1688383"/>
          <a:ext cx="2672462" cy="18581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80" tIns="263980" rIns="263980" bIns="2639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Assign a provider to be with them and explain what we are doing and why.</a:t>
          </a:r>
        </a:p>
      </dsp:txBody>
      <dsp:txXfrm>
        <a:off x="10406" y="1688383"/>
        <a:ext cx="2672462" cy="1858196"/>
      </dsp:txXfrm>
    </dsp:sp>
    <dsp:sp modelId="{E6E87F37-999C-4B2D-A167-1BE8E6091257}">
      <dsp:nvSpPr>
        <dsp:cNvPr id="0" name=""/>
        <dsp:cNvSpPr/>
      </dsp:nvSpPr>
      <dsp:spPr>
        <a:xfrm>
          <a:off x="2790764" y="886644"/>
          <a:ext cx="2672462" cy="801738"/>
        </a:xfrm>
        <a:prstGeom prst="rect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accent2">
              <a:hueOff val="296529"/>
              <a:satOff val="-6628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84" tIns="211184" rIns="211184" bIns="21118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Allow</a:t>
          </a:r>
        </a:p>
      </dsp:txBody>
      <dsp:txXfrm>
        <a:off x="2790764" y="886644"/>
        <a:ext cx="2672462" cy="801738"/>
      </dsp:txXfrm>
    </dsp:sp>
    <dsp:sp modelId="{020720BC-CAE7-475C-9D1F-05CDBCC2AC03}">
      <dsp:nvSpPr>
        <dsp:cNvPr id="0" name=""/>
        <dsp:cNvSpPr/>
      </dsp:nvSpPr>
      <dsp:spPr>
        <a:xfrm>
          <a:off x="2790764" y="1688383"/>
          <a:ext cx="2672462" cy="1858196"/>
        </a:xfrm>
        <a:prstGeom prst="rect">
          <a:avLst/>
        </a:prstGeom>
        <a:solidFill>
          <a:schemeClr val="accent2">
            <a:tint val="40000"/>
            <a:alpha val="90000"/>
            <a:hueOff val="327380"/>
            <a:satOff val="-16689"/>
            <a:lumOff val="-1726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327380"/>
              <a:satOff val="-16689"/>
              <a:lumOff val="-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80" tIns="263980" rIns="263980" bIns="2639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Allow them to hold the hands or feet of the patient, so long as they are directable. </a:t>
          </a:r>
        </a:p>
      </dsp:txBody>
      <dsp:txXfrm>
        <a:off x="2790764" y="1688383"/>
        <a:ext cx="2672462" cy="1858196"/>
      </dsp:txXfrm>
    </dsp:sp>
    <dsp:sp modelId="{30C54D97-79FE-496A-8B86-BD9097442875}">
      <dsp:nvSpPr>
        <dsp:cNvPr id="0" name=""/>
        <dsp:cNvSpPr/>
      </dsp:nvSpPr>
      <dsp:spPr>
        <a:xfrm>
          <a:off x="5571121" y="886644"/>
          <a:ext cx="2672462" cy="801738"/>
        </a:xfrm>
        <a:prstGeom prst="rect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accent2">
              <a:hueOff val="593057"/>
              <a:satOff val="-13255"/>
              <a:lumOff val="-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84" tIns="211184" rIns="211184" bIns="21118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Call</a:t>
          </a:r>
        </a:p>
      </dsp:txBody>
      <dsp:txXfrm>
        <a:off x="5571121" y="886644"/>
        <a:ext cx="2672462" cy="801738"/>
      </dsp:txXfrm>
    </dsp:sp>
    <dsp:sp modelId="{B7CE2FD0-064B-432B-9890-D38A905C21FD}">
      <dsp:nvSpPr>
        <dsp:cNvPr id="0" name=""/>
        <dsp:cNvSpPr/>
      </dsp:nvSpPr>
      <dsp:spPr>
        <a:xfrm>
          <a:off x="5571121" y="1688383"/>
          <a:ext cx="2672462" cy="1858196"/>
        </a:xfrm>
        <a:prstGeom prst="rect">
          <a:avLst/>
        </a:prstGeom>
        <a:solidFill>
          <a:schemeClr val="accent2">
            <a:tint val="40000"/>
            <a:alpha val="90000"/>
            <a:hueOff val="654760"/>
            <a:satOff val="-33377"/>
            <a:lumOff val="-3453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654760"/>
              <a:satOff val="-33377"/>
              <a:lumOff val="-34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80" tIns="263980" rIns="263980" bIns="2639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Offer to call someone to come be with them.</a:t>
          </a:r>
        </a:p>
      </dsp:txBody>
      <dsp:txXfrm>
        <a:off x="5571121" y="1688383"/>
        <a:ext cx="2672462" cy="1858196"/>
      </dsp:txXfrm>
    </dsp:sp>
    <dsp:sp modelId="{24F7CF82-D974-4328-B728-1645A8B0F14C}">
      <dsp:nvSpPr>
        <dsp:cNvPr id="0" name=""/>
        <dsp:cNvSpPr/>
      </dsp:nvSpPr>
      <dsp:spPr>
        <a:xfrm>
          <a:off x="8351479" y="886644"/>
          <a:ext cx="2672462" cy="801738"/>
        </a:xfrm>
        <a:prstGeom prst="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84" tIns="211184" rIns="211184" bIns="21118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Explain</a:t>
          </a:r>
        </a:p>
      </dsp:txBody>
      <dsp:txXfrm>
        <a:off x="8351479" y="886644"/>
        <a:ext cx="2672462" cy="801738"/>
      </dsp:txXfrm>
    </dsp:sp>
    <dsp:sp modelId="{3A625931-3DEA-49EE-B798-469FC2C5A099}">
      <dsp:nvSpPr>
        <dsp:cNvPr id="0" name=""/>
        <dsp:cNvSpPr/>
      </dsp:nvSpPr>
      <dsp:spPr>
        <a:xfrm>
          <a:off x="8351479" y="1688383"/>
          <a:ext cx="2672462" cy="1858196"/>
        </a:xfrm>
        <a:prstGeom prst="rect">
          <a:avLst/>
        </a:prstGeom>
        <a:solidFill>
          <a:schemeClr val="accent2">
            <a:tint val="40000"/>
            <a:alpha val="90000"/>
            <a:hueOff val="982140"/>
            <a:satOff val="-50066"/>
            <a:lumOff val="-517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82140"/>
              <a:satOff val="-50066"/>
              <a:lumOff val="-5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80" tIns="263980" rIns="263980" bIns="2639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Tell them we are circulating their blood and breathing for them and they can talk to them. </a:t>
          </a:r>
        </a:p>
      </dsp:txBody>
      <dsp:txXfrm>
        <a:off x="8351479" y="1688383"/>
        <a:ext cx="2672462" cy="185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1A068-D2A8-468A-982F-8FAFC5C8B887}">
      <dsp:nvSpPr>
        <dsp:cNvPr id="0" name=""/>
        <dsp:cNvSpPr/>
      </dsp:nvSpPr>
      <dsp:spPr>
        <a:xfrm>
          <a:off x="792594" y="839887"/>
          <a:ext cx="1069716" cy="106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7CB81-7D4B-4A81-84C6-CAEFF48AA793}">
      <dsp:nvSpPr>
        <dsp:cNvPr id="0" name=""/>
        <dsp:cNvSpPr/>
      </dsp:nvSpPr>
      <dsp:spPr>
        <a:xfrm>
          <a:off x="138879" y="2396304"/>
          <a:ext cx="2377146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Before stopping CPR offer 2 minutes for family to say goodbye. </a:t>
          </a:r>
        </a:p>
      </dsp:txBody>
      <dsp:txXfrm>
        <a:off x="138879" y="2396304"/>
        <a:ext cx="2377146" cy="1687500"/>
      </dsp:txXfrm>
    </dsp:sp>
    <dsp:sp modelId="{2FBC50B1-8323-48CB-A40C-E06A78E3C0DA}">
      <dsp:nvSpPr>
        <dsp:cNvPr id="0" name=""/>
        <dsp:cNvSpPr/>
      </dsp:nvSpPr>
      <dsp:spPr>
        <a:xfrm>
          <a:off x="3585742" y="839887"/>
          <a:ext cx="1069716" cy="106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D8E4-E56D-4839-B0CF-417CA0A947D0}">
      <dsp:nvSpPr>
        <dsp:cNvPr id="0" name=""/>
        <dsp:cNvSpPr/>
      </dsp:nvSpPr>
      <dsp:spPr>
        <a:xfrm>
          <a:off x="2932026" y="2396304"/>
          <a:ext cx="2377146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Honor their wishes, either way. Everyone reacts differently to trauma and has different needs.</a:t>
          </a:r>
        </a:p>
      </dsp:txBody>
      <dsp:txXfrm>
        <a:off x="2932026" y="2396304"/>
        <a:ext cx="2377146" cy="1687500"/>
      </dsp:txXfrm>
    </dsp:sp>
    <dsp:sp modelId="{F50F77FF-F353-4BF9-824F-13FAF18ADCA4}">
      <dsp:nvSpPr>
        <dsp:cNvPr id="0" name=""/>
        <dsp:cNvSpPr/>
      </dsp:nvSpPr>
      <dsp:spPr>
        <a:xfrm>
          <a:off x="6378889" y="839887"/>
          <a:ext cx="1069716" cy="106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9BB4-7C1A-40FB-90B1-8EF3EC24A90E}">
      <dsp:nvSpPr>
        <dsp:cNvPr id="0" name=""/>
        <dsp:cNvSpPr/>
      </dsp:nvSpPr>
      <dsp:spPr>
        <a:xfrm>
          <a:off x="5725174" y="2396304"/>
          <a:ext cx="2377146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Once ready to stop CPR, state you are now are going to stop compressions THEN stop them.</a:t>
          </a:r>
        </a:p>
      </dsp:txBody>
      <dsp:txXfrm>
        <a:off x="5725174" y="2396304"/>
        <a:ext cx="2377146" cy="1687500"/>
      </dsp:txXfrm>
    </dsp:sp>
    <dsp:sp modelId="{A64D5288-C599-4D76-9383-3FAF912DCB6E}">
      <dsp:nvSpPr>
        <dsp:cNvPr id="0" name=""/>
        <dsp:cNvSpPr/>
      </dsp:nvSpPr>
      <dsp:spPr>
        <a:xfrm>
          <a:off x="9172037" y="839887"/>
          <a:ext cx="1069716" cy="106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D2669-B121-48CC-9FB7-E308ED0C3188}">
      <dsp:nvSpPr>
        <dsp:cNvPr id="0" name=""/>
        <dsp:cNvSpPr/>
      </dsp:nvSpPr>
      <dsp:spPr>
        <a:xfrm>
          <a:off x="8518321" y="2396304"/>
          <a:ext cx="2377146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Allow the brain a moment to prepare for cessation</a:t>
          </a:r>
        </a:p>
      </dsp:txBody>
      <dsp:txXfrm>
        <a:off x="8518321" y="2396304"/>
        <a:ext cx="2377146" cy="16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1A068-D2A8-468A-982F-8FAFC5C8B887}">
      <dsp:nvSpPr>
        <dsp:cNvPr id="0" name=""/>
        <dsp:cNvSpPr/>
      </dsp:nvSpPr>
      <dsp:spPr>
        <a:xfrm>
          <a:off x="792594" y="1172317"/>
          <a:ext cx="1069716" cy="106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7CB81-7D4B-4A81-84C6-CAEFF48AA793}">
      <dsp:nvSpPr>
        <dsp:cNvPr id="0" name=""/>
        <dsp:cNvSpPr/>
      </dsp:nvSpPr>
      <dsp:spPr>
        <a:xfrm>
          <a:off x="138879" y="2629187"/>
          <a:ext cx="23771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for pulse, heart tones, electrical activity. </a:t>
          </a:r>
        </a:p>
      </dsp:txBody>
      <dsp:txXfrm>
        <a:off x="138879" y="2629187"/>
        <a:ext cx="2377146" cy="1122187"/>
      </dsp:txXfrm>
    </dsp:sp>
    <dsp:sp modelId="{2FBC50B1-8323-48CB-A40C-E06A78E3C0DA}">
      <dsp:nvSpPr>
        <dsp:cNvPr id="0" name=""/>
        <dsp:cNvSpPr/>
      </dsp:nvSpPr>
      <dsp:spPr>
        <a:xfrm>
          <a:off x="3585742" y="1172317"/>
          <a:ext cx="1069716" cy="106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D8E4-E56D-4839-B0CF-417CA0A947D0}">
      <dsp:nvSpPr>
        <dsp:cNvPr id="0" name=""/>
        <dsp:cNvSpPr/>
      </dsp:nvSpPr>
      <dsp:spPr>
        <a:xfrm>
          <a:off x="2932026" y="2629187"/>
          <a:ext cx="23771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Direct Empathetic Communication</a:t>
          </a:r>
        </a:p>
      </dsp:txBody>
      <dsp:txXfrm>
        <a:off x="2932026" y="2629187"/>
        <a:ext cx="2377146" cy="1122187"/>
      </dsp:txXfrm>
    </dsp:sp>
    <dsp:sp modelId="{F50F77FF-F353-4BF9-824F-13FAF18ADCA4}">
      <dsp:nvSpPr>
        <dsp:cNvPr id="0" name=""/>
        <dsp:cNvSpPr/>
      </dsp:nvSpPr>
      <dsp:spPr>
        <a:xfrm>
          <a:off x="6378889" y="1172317"/>
          <a:ext cx="1069716" cy="106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9BB4-7C1A-40FB-90B1-8EF3EC24A90E}">
      <dsp:nvSpPr>
        <dsp:cNvPr id="0" name=""/>
        <dsp:cNvSpPr/>
      </dsp:nvSpPr>
      <dsp:spPr>
        <a:xfrm>
          <a:off x="5725174" y="2629187"/>
          <a:ext cx="23771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Same provider should remain with the caregivers and provide comfort.</a:t>
          </a:r>
        </a:p>
      </dsp:txBody>
      <dsp:txXfrm>
        <a:off x="5725174" y="2629187"/>
        <a:ext cx="2377146" cy="1122187"/>
      </dsp:txXfrm>
    </dsp:sp>
    <dsp:sp modelId="{A64D5288-C599-4D76-9383-3FAF912DCB6E}">
      <dsp:nvSpPr>
        <dsp:cNvPr id="0" name=""/>
        <dsp:cNvSpPr/>
      </dsp:nvSpPr>
      <dsp:spPr>
        <a:xfrm>
          <a:off x="9172037" y="1172317"/>
          <a:ext cx="1069716" cy="106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D2669-B121-48CC-9FB7-E308ED0C3188}">
      <dsp:nvSpPr>
        <dsp:cNvPr id="0" name=""/>
        <dsp:cNvSpPr/>
      </dsp:nvSpPr>
      <dsp:spPr>
        <a:xfrm>
          <a:off x="8518321" y="2629187"/>
          <a:ext cx="2377146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Find ways to provide physical comfort</a:t>
          </a:r>
        </a:p>
      </dsp:txBody>
      <dsp:txXfrm>
        <a:off x="8518321" y="2629187"/>
        <a:ext cx="2377146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17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75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74DB-5186-4EB3-BACB-FEAD63A317C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FCF954-45EC-41F9-AE16-B86752A4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7D8E13-D3C8-4366-BDAD-1FD48B53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2237" y="6195380"/>
            <a:ext cx="4934238" cy="563229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Century Gothic" panose="020B0502020202020204" pitchFamily="34" charset="0"/>
              </a:rPr>
              <a:t>Amy Richardson &amp; Dr. Peter </a:t>
            </a:r>
            <a:r>
              <a:rPr lang="en-US" sz="2000" dirty="0" err="1">
                <a:latin typeface="Century Gothic" panose="020B0502020202020204" pitchFamily="34" charset="0"/>
              </a:rPr>
              <a:t>Antevy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AEE1A1C-E0F7-43BA-A23F-DD58136D4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r="-1" b="6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267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4341DEF-81B7-4EEC-8909-6F2B6087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A5AC064-ADE7-4B0C-8245-B2F1EB5B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E37B7EBB-C9FD-4E5D-BD7F-BB6092F9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C8B2AE09-B233-4FDA-B631-5206203C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88F32931-9845-458F-B8F8-8E78CCEE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148BE82D-39C4-48EF-997D-8BFA63F38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852DC9DE-9D71-4A37-B4FA-E4221711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F47E097E-D860-4834-88D3-8BC8D6507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16A387B9-DEF4-466D-9126-83B19CE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154CD8CA-8183-40A6-AEF0-5DBAB801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5A88D6FA-1489-4872-9E82-BAE278A5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67DE90D4-F72A-4FE4-862E-C424D270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5A3D158C-2B8A-4243-A03E-63081E20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E3129423-824E-4B81-A87E-447D1E3A8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9E48F8-A2B8-4478-8AC8-5E209D09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0847DF35-E732-4994-9178-C716F67AC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4587982D-A0D3-4EE2-8CEF-37993A51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B673465-572A-42D0-BD59-7EC8540B5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A4FC5299-7FE6-4E03-8940-7DE35873E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86E2AF04-90CB-449E-AB7A-D1023598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C11C6385-7122-4AD4-AE84-D76BCB361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D487FA13-07EC-4E0F-B832-08E2BCC2F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9F4E74A1-DFE6-4E08-8F2F-B4BBEA92F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13CC4D3F-FA7A-4C14-BDC3-BC2BB704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1B592E45-964E-4F95-9828-EFC8B12D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BCE85C42-D558-4570-A659-2A22AE3F6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9EAFB9C6-4F7C-4206-9FAC-19FA8440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037403-F4B6-4200-92BE-FDAFF996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SMALL CHILD PREPARATION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1A4BE3-B040-48E2-8AC0-783C1FA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Freeform 11">
            <a:extLst>
              <a:ext uri="{FF2B5EF4-FFF2-40B4-BE49-F238E27FC236}">
                <a16:creationId xmlns:a16="http://schemas.microsoft.com/office/drawing/2014/main" id="{2B22D258-32DB-4A09-A867-02C497F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2" name="Content Placeholder 51" descr="A picture containing indoor, person, baby, small&#10;&#10;Description automatically generated">
            <a:extLst>
              <a:ext uri="{FF2B5EF4-FFF2-40B4-BE49-F238E27FC236}">
                <a16:creationId xmlns:a16="http://schemas.microsoft.com/office/drawing/2014/main" id="{A1C5913C-6A3E-4A06-ACCA-CBC8636CA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25716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E202-EF78-4ACB-AC49-69B18C3E1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6667" y="2133599"/>
            <a:ext cx="6847944" cy="443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Clean up the body</a:t>
            </a:r>
          </a:p>
          <a:p>
            <a:r>
              <a:rPr lang="en-US" sz="2000" dirty="0"/>
              <a:t>Position the patient very naturally so they appear to be sleeping as much as possible.</a:t>
            </a:r>
          </a:p>
          <a:p>
            <a:r>
              <a:rPr lang="en-US" sz="2000" dirty="0"/>
              <a:t>Wrap in a blanket with arms and feet out to be held/touched.</a:t>
            </a:r>
          </a:p>
          <a:p>
            <a:r>
              <a:rPr lang="en-US" sz="2000" dirty="0">
                <a:effectLst/>
              </a:rPr>
              <a:t>Close eyes if possible</a:t>
            </a:r>
          </a:p>
          <a:p>
            <a:r>
              <a:rPr lang="en-US" sz="2000" dirty="0">
                <a:effectLst/>
              </a:rPr>
              <a:t>Place in arms of seated caregiver(s)</a:t>
            </a:r>
          </a:p>
          <a:p>
            <a:r>
              <a:rPr lang="en-US" sz="2000" dirty="0">
                <a:effectLst/>
              </a:rPr>
              <a:t>Remain in direct line of sight of the caregiver/child</a:t>
            </a:r>
          </a:p>
        </p:txBody>
      </p:sp>
    </p:spTree>
    <p:extLst>
      <p:ext uri="{BB962C8B-B14F-4D97-AF65-F5344CB8AC3E}">
        <p14:creationId xmlns:p14="http://schemas.microsoft.com/office/powerpoint/2010/main" val="335070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8" name="Group 2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3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42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2" name="Group 44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3" name="Group 58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A02BC-83B3-4FB0-B06F-87E152D3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LARGE CHILD PREPARATION</a:t>
            </a:r>
          </a:p>
        </p:txBody>
      </p:sp>
      <p:sp>
        <p:nvSpPr>
          <p:cNvPr id="84" name="Rectangle 72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picture containing person, indoor, child, sitting&#10;&#10;Description automatically generated">
            <a:extLst>
              <a:ext uri="{FF2B5EF4-FFF2-40B4-BE49-F238E27FC236}">
                <a16:creationId xmlns:a16="http://schemas.microsoft.com/office/drawing/2014/main" id="{A23B9A62-DF45-424E-8805-253EF0C26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1" r="21991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ADC1-A9CA-433C-AB80-453660D7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	Cross ankles</a:t>
            </a:r>
          </a:p>
          <a:p>
            <a:r>
              <a:rPr lang="en-US" sz="2000" dirty="0"/>
              <a:t>Thick blanket up to the armpits</a:t>
            </a:r>
          </a:p>
          <a:p>
            <a:r>
              <a:rPr lang="en-US" sz="2000" dirty="0"/>
              <a:t>Both arms/hands over the blanket, at over the ABD</a:t>
            </a:r>
          </a:p>
          <a:p>
            <a:r>
              <a:rPr lang="en-US" sz="2000" dirty="0"/>
              <a:t>Pillow or towel roll under the neck for more natural positioning</a:t>
            </a:r>
          </a:p>
          <a:p>
            <a:r>
              <a:rPr lang="en-US" sz="2000" dirty="0"/>
              <a:t>Cross the ankles</a:t>
            </a:r>
          </a:p>
          <a:p>
            <a:r>
              <a:rPr lang="en-US" sz="2000" dirty="0"/>
              <a:t>Close eyes if possible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1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30CF1-727B-4750-8DFD-764BA374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84354"/>
            <a:ext cx="8911687" cy="833629"/>
          </a:xfrm>
        </p:spPr>
        <p:txBody>
          <a:bodyPr>
            <a:normAutofit/>
          </a:bodyPr>
          <a:lstStyle/>
          <a:p>
            <a:r>
              <a:rPr lang="en-US" sz="4800" dirty="0"/>
              <a:t>POST-DEATH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B45F8-F2C6-4A31-AB48-78B569D2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4149"/>
          </a:xfrm>
        </p:spPr>
        <p:txBody>
          <a:bodyPr>
            <a:normAutofit/>
          </a:bodyPr>
          <a:lstStyle/>
          <a:p>
            <a:r>
              <a:rPr lang="en-US" sz="2000" dirty="0"/>
              <a:t>Take a few minutes and clean something</a:t>
            </a:r>
          </a:p>
          <a:p>
            <a:r>
              <a:rPr lang="en-US" sz="2000" dirty="0"/>
              <a:t>Make them coffee and food if they want it. Ask if they have eaten, are they diabetic?</a:t>
            </a:r>
          </a:p>
          <a:p>
            <a:r>
              <a:rPr lang="en-US" sz="2000" dirty="0"/>
              <a:t>Do not afraid to hold them or cry with them. </a:t>
            </a:r>
          </a:p>
          <a:p>
            <a:r>
              <a:rPr lang="en-US" sz="2000" dirty="0"/>
              <a:t>Some people see grief as BELONGING to the family only, and believe it selfish to allow yourself to grieve as well</a:t>
            </a:r>
          </a:p>
          <a:p>
            <a:r>
              <a:rPr lang="en-US" sz="2000" dirty="0"/>
              <a:t>This is profoundly detrimental to the provider and the family</a:t>
            </a:r>
          </a:p>
          <a:p>
            <a:pPr lvl="1"/>
            <a:r>
              <a:rPr lang="en-US" sz="1800" dirty="0"/>
              <a:t>We SHARE the burden of their grief. </a:t>
            </a:r>
          </a:p>
          <a:p>
            <a:pPr lvl="1"/>
            <a:r>
              <a:rPr lang="en-US" sz="1800" dirty="0"/>
              <a:t>Increased risk of mental health problems to provider</a:t>
            </a:r>
          </a:p>
          <a:p>
            <a:pPr lvl="1"/>
            <a:r>
              <a:rPr lang="en-US" sz="1800" dirty="0"/>
              <a:t>Learn how you best process emotions/calls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95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2C7FFD-55E0-4E98-9CF7-442B5BF8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597606"/>
            <a:ext cx="5021516" cy="1280890"/>
          </a:xfrm>
        </p:spPr>
        <p:txBody>
          <a:bodyPr>
            <a:normAutofit/>
          </a:bodyPr>
          <a:lstStyle/>
          <a:p>
            <a:r>
              <a:rPr lang="en-US" sz="4400" dirty="0"/>
              <a:t>FOLLOW-UP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C7FD286-8733-474E-9AA1-8C7946043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7" r="46177" b="-2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68D5-A023-4EB6-9538-3DB18199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4370196"/>
          </a:xfrm>
        </p:spPr>
        <p:txBody>
          <a:bodyPr>
            <a:normAutofit/>
          </a:bodyPr>
          <a:lstStyle/>
          <a:p>
            <a:pPr>
              <a:buClr>
                <a:srgbClr val="BD4B64"/>
              </a:buClr>
            </a:pPr>
            <a:r>
              <a:rPr lang="en-US" sz="2000" dirty="0"/>
              <a:t>Try to follow up with the caregivers within a week or two.</a:t>
            </a:r>
          </a:p>
          <a:p>
            <a:pPr>
              <a:buClr>
                <a:srgbClr val="BD4B64"/>
              </a:buClr>
            </a:pPr>
            <a:r>
              <a:rPr lang="en-US" sz="2000" dirty="0"/>
              <a:t>Family will have a lot of questions during this time and this provides them with better closure.</a:t>
            </a:r>
          </a:p>
          <a:p>
            <a:pPr>
              <a:buClr>
                <a:srgbClr val="BD4B64"/>
              </a:buClr>
            </a:pPr>
            <a:r>
              <a:rPr lang="en-US" sz="2000" dirty="0"/>
              <a:t>Caregivers may have memory gaps and ask questions previously answered. This is a normal response to trauma.</a:t>
            </a:r>
          </a:p>
          <a:p>
            <a:pPr>
              <a:buClr>
                <a:srgbClr val="BD4B64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46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DD48B-AAC3-46CD-B55D-248E8004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504842"/>
            <a:ext cx="9383408" cy="128089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CODE GOALS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3F377F-7115-429F-997C-31A36348F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6111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43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7DF70-E721-434A-B244-F3D5BC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504842"/>
            <a:ext cx="9383408" cy="128089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PEARLS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124EACB0-9AA8-4446-887F-ECD0DBF3D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46502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3FBB88E-90B8-4786-AB8B-91738C8574E7}"/>
              </a:ext>
            </a:extLst>
          </p:cNvPr>
          <p:cNvGrpSpPr/>
          <p:nvPr/>
        </p:nvGrpSpPr>
        <p:grpSpPr>
          <a:xfrm>
            <a:off x="1380441" y="4998407"/>
            <a:ext cx="4315781" cy="465777"/>
            <a:chOff x="5510523" y="2132330"/>
            <a:chExt cx="4315781" cy="4657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67B525-3660-4AD9-8BF0-CB35B7C8398C}"/>
                </a:ext>
              </a:extLst>
            </p:cNvPr>
            <p:cNvSpPr/>
            <p:nvPr/>
          </p:nvSpPr>
          <p:spPr>
            <a:xfrm>
              <a:off x="5510523" y="2132330"/>
              <a:ext cx="4315781" cy="4657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AF36B6-82E1-4660-AF8D-87A24301370F}"/>
                </a:ext>
              </a:extLst>
            </p:cNvPr>
            <p:cNvSpPr txBox="1"/>
            <p:nvPr/>
          </p:nvSpPr>
          <p:spPr>
            <a:xfrm>
              <a:off x="5510523" y="2132330"/>
              <a:ext cx="4315781" cy="46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Utilize Empathy and Compassion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83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16DA5-AE01-4686-B509-90F88EE3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27" y="2355614"/>
            <a:ext cx="2454052" cy="214677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FIGHT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FLIGHT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FREEZE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48B5356-4A09-4083-996C-C3F5DD35E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3354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51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FA930-1B47-4432-8979-C7F0F3BF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10" y="942107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WORKING THE CODE ON SCENE</a:t>
            </a: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8A2F-0757-49C3-9B9A-A6A5D500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936" y="942107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Minimizes interruptions of CPR, BLS, and ACLS care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Better Patient Outcomes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Provides the opportunity for family to be present with the child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Gives family more time to say goodbye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82367-EF76-47E7-98AB-D6CA8278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544598"/>
            <a:ext cx="9712998" cy="1280890"/>
          </a:xfrm>
        </p:spPr>
        <p:txBody>
          <a:bodyPr>
            <a:normAutofit/>
          </a:bodyPr>
          <a:lstStyle/>
          <a:p>
            <a:r>
              <a:rPr lang="en-US" sz="5400" dirty="0"/>
              <a:t>CAREGIVER INVOLVEMENT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F7E22B-710F-43E9-9DAF-0BDD9E5EF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91555"/>
              </p:ext>
            </p:extLst>
          </p:nvPr>
        </p:nvGraphicFramePr>
        <p:xfrm>
          <a:off x="684105" y="1800665"/>
          <a:ext cx="11034349" cy="443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16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2AB8F-8672-4CA8-8E57-FDB5A32F1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36358-D97F-4024-9519-F0CAFE19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3" r="3240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4ADC2-7E7F-42E7-A249-00AC1B53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EFFFF"/>
                </a:solidFill>
              </a:rPr>
              <a:t>TRANSPORT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B78A712-CF45-4355-B077-C7A607DF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1822552"/>
            <a:ext cx="7145867" cy="503544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Inform the caregiver if/when you will be transporting</a:t>
            </a:r>
          </a:p>
          <a:p>
            <a:r>
              <a:rPr lang="en-US" sz="2000" dirty="0">
                <a:solidFill>
                  <a:srgbClr val="FEFFFF"/>
                </a:solidFill>
              </a:rPr>
              <a:t>Allow the primary to ride up front</a:t>
            </a:r>
          </a:p>
          <a:p>
            <a:r>
              <a:rPr lang="en-US" sz="2000" dirty="0">
                <a:solidFill>
                  <a:srgbClr val="FEFFFF"/>
                </a:solidFill>
              </a:rPr>
              <a:t>Allow other family to be tx by friends or by other apparatus if allowed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Same provider remain with the family until the patient is settled into the ER.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If still coding the patient, remain with the caregiver until TOD is declared or a few minutes after ROSC is gained. </a:t>
            </a:r>
          </a:p>
          <a:p>
            <a:pPr lvl="1"/>
            <a:r>
              <a:rPr lang="en-US" sz="1800" dirty="0">
                <a:solidFill>
                  <a:srgbClr val="FEFFFF"/>
                </a:solidFill>
              </a:rPr>
              <a:t>This allows for better care for the family members and an easier transition for ER staff who will have to take over caring for the family. </a:t>
            </a:r>
          </a:p>
          <a:p>
            <a:endParaRPr lang="en-US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4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06BB6-029F-4D47-9464-62D5A7FE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504842"/>
            <a:ext cx="9712998" cy="1280890"/>
          </a:xfrm>
        </p:spPr>
        <p:txBody>
          <a:bodyPr>
            <a:normAutofit/>
          </a:bodyPr>
          <a:lstStyle/>
          <a:p>
            <a:r>
              <a:rPr lang="en-US" sz="5400" dirty="0"/>
              <a:t>CALLING THE CODE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DCCFF9A-E9ED-4166-90FA-6EBFADB7D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03694"/>
              </p:ext>
            </p:extLst>
          </p:nvPr>
        </p:nvGraphicFramePr>
        <p:xfrm>
          <a:off x="684106" y="1631853"/>
          <a:ext cx="11034348" cy="49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89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06BB6-029F-4D47-9464-62D5A7FE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518094"/>
            <a:ext cx="9712998" cy="1280890"/>
          </a:xfrm>
        </p:spPr>
        <p:txBody>
          <a:bodyPr>
            <a:normAutofit/>
          </a:bodyPr>
          <a:lstStyle/>
          <a:p>
            <a:r>
              <a:rPr lang="en-US" sz="5400" dirty="0"/>
              <a:t>CALLING THE CODE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DCCFF9A-E9ED-4166-90FA-6EBFADB7D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44934"/>
              </p:ext>
            </p:extLst>
          </p:nvPr>
        </p:nvGraphicFramePr>
        <p:xfrm>
          <a:off x="684106" y="1631853"/>
          <a:ext cx="11034348" cy="49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6890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PowerPoint Presentation</vt:lpstr>
      <vt:lpstr>CODE GOALS</vt:lpstr>
      <vt:lpstr>PEARLS</vt:lpstr>
      <vt:lpstr>FIGHT FLIGHT FREEZE</vt:lpstr>
      <vt:lpstr>WORKING THE CODE ON SCENE</vt:lpstr>
      <vt:lpstr>CAREGIVER INVOLVEMENT</vt:lpstr>
      <vt:lpstr>TRANSPORT</vt:lpstr>
      <vt:lpstr>CALLING THE CODE</vt:lpstr>
      <vt:lpstr>CALLING THE CODE</vt:lpstr>
      <vt:lpstr>SMALL CHILD PREPARATION</vt:lpstr>
      <vt:lpstr>LARGE CHILD PREPARATION</vt:lpstr>
      <vt:lpstr>POST-DEATH CARE</vt:lpstr>
      <vt:lpstr>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Richardson</dc:creator>
  <cp:lastModifiedBy>Amy Richardson</cp:lastModifiedBy>
  <cp:revision>6</cp:revision>
  <dcterms:created xsi:type="dcterms:W3CDTF">2020-10-22T03:46:05Z</dcterms:created>
  <dcterms:modified xsi:type="dcterms:W3CDTF">2020-10-22T04:29:32Z</dcterms:modified>
</cp:coreProperties>
</file>